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Assistant"/>
      <p:regular r:id="rId27"/>
      <p:bold r:id="rId28"/>
    </p:embeddedFont>
    <p:embeddedFont>
      <p:font typeface="Zilla Slab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Zilla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ZillaSlab-italic.fntdata"/><Relationship Id="rId30" Type="http://schemas.openxmlformats.org/officeDocument/2006/relationships/font" Target="fonts/ZillaSlab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Ubuntu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b91aad7ee_6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1b91aad7ee_6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1b91aad7ee_6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1b91aad7ee_6_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b91aad7e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1b91aad7e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91aad7e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1b91aad7ee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b91aad7ee_6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1b91aad7ee_6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b91aad7ee_6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1b91aad7ee_6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b91aad7e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1b91aad7ee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b91aad7ee_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1b91aad7ee_7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2">
            <a:alphaModFix/>
          </a:blip>
          <a:srcRect b="8500" l="0" r="0" t="0"/>
          <a:stretch/>
        </p:blipFill>
        <p:spPr>
          <a:xfrm>
            <a:off x="15680875" y="6536150"/>
            <a:ext cx="2068500" cy="37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20898"/>
          <a:stretch/>
        </p:blipFill>
        <p:spPr>
          <a:xfrm>
            <a:off x="538625" y="-1"/>
            <a:ext cx="2068500" cy="32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/>
          <p:cNvPicPr preferRelativeResize="0"/>
          <p:nvPr/>
        </p:nvPicPr>
        <p:blipFill rotWithShape="1">
          <a:blip r:embed="rId4">
            <a:alphaModFix/>
          </a:blip>
          <a:srcRect b="59153" l="0" r="0" t="0"/>
          <a:stretch/>
        </p:blipFill>
        <p:spPr>
          <a:xfrm>
            <a:off x="538625" y="8612644"/>
            <a:ext cx="2068500" cy="1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71242"/>
          <a:stretch/>
        </p:blipFill>
        <p:spPr>
          <a:xfrm>
            <a:off x="15679700" y="-1"/>
            <a:ext cx="2068500" cy="11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538637" y="3861976"/>
            <a:ext cx="2068476" cy="4114800"/>
          </a:xfrm>
          <a:custGeom>
            <a:rect b="b" l="l" r="r" t="t"/>
            <a:pathLst>
              <a:path extrusionOk="0" h="4114800" w="2068476">
                <a:moveTo>
                  <a:pt x="0" y="0"/>
                </a:moveTo>
                <a:lnTo>
                  <a:pt x="2068476" y="0"/>
                </a:lnTo>
                <a:lnTo>
                  <a:pt x="2068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15680887" y="1804576"/>
            <a:ext cx="2068476" cy="4114800"/>
          </a:xfrm>
          <a:custGeom>
            <a:rect b="b" l="l" r="r" t="t"/>
            <a:pathLst>
              <a:path extrusionOk="0" h="4114800" w="2068476">
                <a:moveTo>
                  <a:pt x="0" y="0"/>
                </a:moveTo>
                <a:lnTo>
                  <a:pt x="2068476" y="0"/>
                </a:lnTo>
                <a:lnTo>
                  <a:pt x="2068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3802188" y="2389939"/>
            <a:ext cx="10955266" cy="5507122"/>
          </a:xfrm>
          <a:custGeom>
            <a:rect b="b" l="l" r="r" t="t"/>
            <a:pathLst>
              <a:path extrusionOk="0" h="5507122" w="10955266">
                <a:moveTo>
                  <a:pt x="0" y="0"/>
                </a:moveTo>
                <a:lnTo>
                  <a:pt x="10955266" y="0"/>
                </a:lnTo>
                <a:lnTo>
                  <a:pt x="10955266" y="5507122"/>
                </a:lnTo>
                <a:lnTo>
                  <a:pt x="0" y="5507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" name="Google Shape;17;p3"/>
          <p:cNvGrpSpPr/>
          <p:nvPr/>
        </p:nvGrpSpPr>
        <p:grpSpPr>
          <a:xfrm>
            <a:off x="538637" y="2566212"/>
            <a:ext cx="2068495" cy="2068495"/>
            <a:chOff x="0" y="0"/>
            <a:chExt cx="812800" cy="8128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15679702" y="497736"/>
            <a:ext cx="2068495" cy="2068495"/>
            <a:chOff x="0" y="0"/>
            <a:chExt cx="812800" cy="812800"/>
          </a:xfrm>
        </p:grpSpPr>
        <p:sp>
          <p:nvSpPr>
            <p:cNvPr id="21" name="Google Shape;21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15679702" y="5143500"/>
            <a:ext cx="2068495" cy="2068495"/>
            <a:chOff x="0" y="0"/>
            <a:chExt cx="812800" cy="812800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538637" y="7189824"/>
            <a:ext cx="2068495" cy="2068495"/>
            <a:chOff x="0" y="0"/>
            <a:chExt cx="812800" cy="812800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4514850" y="3627450"/>
            <a:ext cx="94107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750"/>
              <a:buFont typeface="Zilla Slab"/>
              <a:buNone/>
              <a:defRPr i="0" sz="14750" u="none" cap="none" strike="noStrike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3"/>
          <p:cNvSpPr txBox="1"/>
          <p:nvPr>
            <p:ph idx="2" type="title"/>
          </p:nvPr>
        </p:nvSpPr>
        <p:spPr>
          <a:xfrm>
            <a:off x="4819650" y="5310900"/>
            <a:ext cx="8801100" cy="15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50"/>
              <a:buFont typeface="Assistant"/>
              <a:buNone/>
              <a:defRPr sz="945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3246475" y="621700"/>
            <a:ext cx="2682000" cy="32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2100"/>
              <a:buNone/>
              <a:defRPr b="1" sz="2100"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3"/>
          <p:cNvSpPr txBox="1"/>
          <p:nvPr>
            <p:ph idx="3" type="subTitle"/>
          </p:nvPr>
        </p:nvSpPr>
        <p:spPr>
          <a:xfrm>
            <a:off x="3246475" y="1028775"/>
            <a:ext cx="1983900" cy="32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" name="Google Shape;33;p3"/>
          <p:cNvSpPr txBox="1"/>
          <p:nvPr>
            <p:ph idx="4" type="subTitle"/>
          </p:nvPr>
        </p:nvSpPr>
        <p:spPr>
          <a:xfrm>
            <a:off x="8149338" y="621700"/>
            <a:ext cx="2682000" cy="32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3"/>
          <p:cNvSpPr txBox="1"/>
          <p:nvPr>
            <p:ph idx="5" type="subTitle"/>
          </p:nvPr>
        </p:nvSpPr>
        <p:spPr>
          <a:xfrm>
            <a:off x="8149338" y="1028775"/>
            <a:ext cx="1983900" cy="32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5" name="Google Shape;35;p3"/>
          <p:cNvSpPr txBox="1"/>
          <p:nvPr>
            <p:ph idx="6" type="subTitle"/>
          </p:nvPr>
        </p:nvSpPr>
        <p:spPr>
          <a:xfrm>
            <a:off x="12359438" y="621700"/>
            <a:ext cx="2682000" cy="32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64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r">
              <a:spcBef>
                <a:spcPts val="56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48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3"/>
          <p:cNvSpPr txBox="1"/>
          <p:nvPr>
            <p:ph idx="7" type="subTitle"/>
          </p:nvPr>
        </p:nvSpPr>
        <p:spPr>
          <a:xfrm>
            <a:off x="13057538" y="1028775"/>
            <a:ext cx="1983900" cy="32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64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56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r">
              <a:spcBef>
                <a:spcPts val="48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r">
              <a:spcBef>
                <a:spcPts val="40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" name="Google Shape;37;p3"/>
          <p:cNvSpPr txBox="1"/>
          <p:nvPr>
            <p:ph idx="8" type="subTitle"/>
          </p:nvPr>
        </p:nvSpPr>
        <p:spPr>
          <a:xfrm>
            <a:off x="4960500" y="8612650"/>
            <a:ext cx="8367000" cy="5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2876125" y="-153501"/>
            <a:ext cx="12535834" cy="10440716"/>
            <a:chOff x="0" y="-38100"/>
            <a:chExt cx="3301597" cy="2749800"/>
          </a:xfrm>
        </p:grpSpPr>
        <p:sp>
          <p:nvSpPr>
            <p:cNvPr id="40" name="Google Shape;40;p4"/>
            <p:cNvSpPr/>
            <p:nvPr/>
          </p:nvSpPr>
          <p:spPr>
            <a:xfrm>
              <a:off x="0" y="0"/>
              <a:ext cx="3301597" cy="2711661"/>
            </a:xfrm>
            <a:custGeom>
              <a:rect b="b" l="l" r="r" t="t"/>
              <a:pathLst>
                <a:path extrusionOk="0" h="2711661" w="3301597">
                  <a:moveTo>
                    <a:pt x="0" y="0"/>
                  </a:moveTo>
                  <a:lnTo>
                    <a:pt x="3301597" y="0"/>
                  </a:lnTo>
                  <a:lnTo>
                    <a:pt x="3301597" y="2711661"/>
                  </a:lnTo>
                  <a:lnTo>
                    <a:pt x="0" y="2711661"/>
                  </a:lnTo>
                  <a:close/>
                </a:path>
              </a:pathLst>
            </a:custGeom>
            <a:solidFill>
              <a:srgbClr val="A9B9BD">
                <a:alpha val="19610"/>
              </a:srgbClr>
            </a:solidFill>
            <a:ln>
              <a:noFill/>
            </a:ln>
          </p:spPr>
        </p:sp>
        <p:sp>
          <p:nvSpPr>
            <p:cNvPr id="41" name="Google Shape;41;p4"/>
            <p:cNvSpPr txBox="1"/>
            <p:nvPr/>
          </p:nvSpPr>
          <p:spPr>
            <a:xfrm>
              <a:off x="0" y="-38100"/>
              <a:ext cx="3301500" cy="27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15359599" y="6186968"/>
            <a:ext cx="2928401" cy="4114800"/>
          </a:xfrm>
          <a:custGeom>
            <a:rect b="b" l="l" r="r" t="t"/>
            <a:pathLst>
              <a:path extrusionOk="0" h="4114800" w="2928401">
                <a:moveTo>
                  <a:pt x="0" y="0"/>
                </a:moveTo>
                <a:lnTo>
                  <a:pt x="2928401" y="0"/>
                </a:lnTo>
                <a:lnTo>
                  <a:pt x="2928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40508" r="0" t="0"/>
            </a:stretch>
          </a:blipFill>
          <a:ln>
            <a:noFill/>
          </a:ln>
        </p:spPr>
      </p:sp>
      <p:sp>
        <p:nvSpPr>
          <p:cNvPr id="43" name="Google Shape;43;p4"/>
          <p:cNvSpPr/>
          <p:nvPr/>
        </p:nvSpPr>
        <p:spPr>
          <a:xfrm>
            <a:off x="14173200" y="8883670"/>
            <a:ext cx="1565516" cy="1418098"/>
          </a:xfrm>
          <a:custGeom>
            <a:rect b="b" l="l" r="r" t="t"/>
            <a:pathLst>
              <a:path extrusionOk="0" h="1418098" w="1565516">
                <a:moveTo>
                  <a:pt x="0" y="0"/>
                </a:moveTo>
                <a:lnTo>
                  <a:pt x="1565516" y="0"/>
                </a:lnTo>
                <a:lnTo>
                  <a:pt x="1565516" y="1418098"/>
                </a:lnTo>
                <a:lnTo>
                  <a:pt x="0" y="1418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46000"/>
            </a:blip>
            <a:stretch>
              <a:fillRect b="0" l="0" r="-162825" t="-190157"/>
            </a:stretch>
          </a:blipFill>
          <a:ln>
            <a:noFill/>
          </a:ln>
        </p:spPr>
      </p:sp>
      <p:grpSp>
        <p:nvGrpSpPr>
          <p:cNvPr id="44" name="Google Shape;44;p4"/>
          <p:cNvGrpSpPr/>
          <p:nvPr/>
        </p:nvGrpSpPr>
        <p:grpSpPr>
          <a:xfrm>
            <a:off x="6972293" y="3908143"/>
            <a:ext cx="4846743" cy="1247768"/>
            <a:chOff x="0" y="-38100"/>
            <a:chExt cx="1276500" cy="32862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1276426" cy="290528"/>
            </a:xfrm>
            <a:custGeom>
              <a:rect b="b" l="l" r="r" t="t"/>
              <a:pathLst>
                <a:path extrusionOk="0" h="290528" w="1276426">
                  <a:moveTo>
                    <a:pt x="0" y="0"/>
                  </a:moveTo>
                  <a:lnTo>
                    <a:pt x="1276426" y="0"/>
                  </a:lnTo>
                  <a:lnTo>
                    <a:pt x="1276426" y="290528"/>
                  </a:lnTo>
                  <a:lnTo>
                    <a:pt x="0" y="290528"/>
                  </a:lnTo>
                  <a:close/>
                </a:path>
              </a:pathLst>
            </a:custGeom>
            <a:solidFill>
              <a:srgbClr val="A9B9BD"/>
            </a:solidFill>
            <a:ln>
              <a:noFill/>
            </a:ln>
          </p:spPr>
        </p:sp>
        <p:sp>
          <p:nvSpPr>
            <p:cNvPr id="46" name="Google Shape;46;p4"/>
            <p:cNvSpPr txBox="1"/>
            <p:nvPr/>
          </p:nvSpPr>
          <p:spPr>
            <a:xfrm>
              <a:off x="0" y="-38100"/>
              <a:ext cx="12765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>
            <a:off x="6972293" y="7259391"/>
            <a:ext cx="5385523" cy="1247768"/>
            <a:chOff x="0" y="-38100"/>
            <a:chExt cx="1418400" cy="328628"/>
          </a:xfrm>
        </p:grpSpPr>
        <p:sp>
          <p:nvSpPr>
            <p:cNvPr id="48" name="Google Shape;48;p4"/>
            <p:cNvSpPr/>
            <p:nvPr/>
          </p:nvSpPr>
          <p:spPr>
            <a:xfrm>
              <a:off x="0" y="0"/>
              <a:ext cx="1418260" cy="290528"/>
            </a:xfrm>
            <a:custGeom>
              <a:rect b="b" l="l" r="r" t="t"/>
              <a:pathLst>
                <a:path extrusionOk="0" h="290528" w="1418260">
                  <a:moveTo>
                    <a:pt x="0" y="0"/>
                  </a:moveTo>
                  <a:lnTo>
                    <a:pt x="1418260" y="0"/>
                  </a:lnTo>
                  <a:lnTo>
                    <a:pt x="1418260" y="290528"/>
                  </a:lnTo>
                  <a:lnTo>
                    <a:pt x="0" y="290528"/>
                  </a:lnTo>
                  <a:close/>
                </a:path>
              </a:pathLst>
            </a:custGeom>
            <a:solidFill>
              <a:srgbClr val="A9B9BD"/>
            </a:solidFill>
            <a:ln>
              <a:noFill/>
            </a:ln>
          </p:spPr>
        </p:sp>
        <p:sp>
          <p:nvSpPr>
            <p:cNvPr id="49" name="Google Shape;49;p4"/>
            <p:cNvSpPr txBox="1"/>
            <p:nvPr/>
          </p:nvSpPr>
          <p:spPr>
            <a:xfrm>
              <a:off x="0" y="-38100"/>
              <a:ext cx="14184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6972293" y="5583767"/>
            <a:ext cx="5467536" cy="1247768"/>
            <a:chOff x="0" y="-38100"/>
            <a:chExt cx="1440000" cy="328628"/>
          </a:xfrm>
        </p:grpSpPr>
        <p:sp>
          <p:nvSpPr>
            <p:cNvPr id="51" name="Google Shape;51;p4"/>
            <p:cNvSpPr/>
            <p:nvPr/>
          </p:nvSpPr>
          <p:spPr>
            <a:xfrm>
              <a:off x="0" y="0"/>
              <a:ext cx="1439872" cy="290528"/>
            </a:xfrm>
            <a:custGeom>
              <a:rect b="b" l="l" r="r" t="t"/>
              <a:pathLst>
                <a:path extrusionOk="0" h="290528" w="1439872">
                  <a:moveTo>
                    <a:pt x="0" y="0"/>
                  </a:moveTo>
                  <a:lnTo>
                    <a:pt x="1439872" y="0"/>
                  </a:lnTo>
                  <a:lnTo>
                    <a:pt x="1439872" y="290528"/>
                  </a:lnTo>
                  <a:lnTo>
                    <a:pt x="0" y="290528"/>
                  </a:lnTo>
                  <a:close/>
                </a:path>
              </a:pathLst>
            </a:custGeom>
            <a:solidFill>
              <a:srgbClr val="A9B9BD"/>
            </a:solidFill>
            <a:ln>
              <a:noFill/>
            </a:ln>
          </p:spPr>
        </p:sp>
        <p:sp>
          <p:nvSpPr>
            <p:cNvPr id="52" name="Google Shape;52;p4"/>
            <p:cNvSpPr txBox="1"/>
            <p:nvPr/>
          </p:nvSpPr>
          <p:spPr>
            <a:xfrm>
              <a:off x="0" y="-38100"/>
              <a:ext cx="14400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4"/>
          <p:cNvGrpSpPr/>
          <p:nvPr/>
        </p:nvGrpSpPr>
        <p:grpSpPr>
          <a:xfrm>
            <a:off x="0" y="-144662"/>
            <a:ext cx="2876152" cy="1173367"/>
            <a:chOff x="0" y="-38100"/>
            <a:chExt cx="757500" cy="309033"/>
          </a:xfrm>
        </p:grpSpPr>
        <p:sp>
          <p:nvSpPr>
            <p:cNvPr id="54" name="Google Shape;54;p4"/>
            <p:cNvSpPr/>
            <p:nvPr/>
          </p:nvSpPr>
          <p:spPr>
            <a:xfrm>
              <a:off x="0" y="0"/>
              <a:ext cx="757498" cy="270933"/>
            </a:xfrm>
            <a:custGeom>
              <a:rect b="b" l="l" r="r" t="t"/>
              <a:pathLst>
                <a:path extrusionOk="0" h="270933" w="757498">
                  <a:moveTo>
                    <a:pt x="0" y="0"/>
                  </a:moveTo>
                  <a:lnTo>
                    <a:pt x="757498" y="0"/>
                  </a:lnTo>
                  <a:lnTo>
                    <a:pt x="7574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9B9BD"/>
            </a:solidFill>
            <a:ln>
              <a:noFill/>
            </a:ln>
          </p:spPr>
        </p:sp>
        <p:sp>
          <p:nvSpPr>
            <p:cNvPr id="55" name="Google Shape;55;p4"/>
            <p:cNvSpPr txBox="1"/>
            <p:nvPr/>
          </p:nvSpPr>
          <p:spPr>
            <a:xfrm>
              <a:off x="0" y="-38100"/>
              <a:ext cx="757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4"/>
          <p:cNvGrpSpPr/>
          <p:nvPr/>
        </p:nvGrpSpPr>
        <p:grpSpPr>
          <a:xfrm>
            <a:off x="2876125" y="-144662"/>
            <a:ext cx="1014911" cy="1173367"/>
            <a:chOff x="0" y="-38100"/>
            <a:chExt cx="267300" cy="309033"/>
          </a:xfrm>
        </p:grpSpPr>
        <p:sp>
          <p:nvSpPr>
            <p:cNvPr id="57" name="Google Shape;57;p4"/>
            <p:cNvSpPr/>
            <p:nvPr/>
          </p:nvSpPr>
          <p:spPr>
            <a:xfrm>
              <a:off x="0" y="0"/>
              <a:ext cx="267279" cy="270933"/>
            </a:xfrm>
            <a:custGeom>
              <a:rect b="b" l="l" r="r" t="t"/>
              <a:pathLst>
                <a:path extrusionOk="0" h="270933" w="267279">
                  <a:moveTo>
                    <a:pt x="0" y="0"/>
                  </a:moveTo>
                  <a:lnTo>
                    <a:pt x="267279" y="0"/>
                  </a:lnTo>
                  <a:lnTo>
                    <a:pt x="26727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9B9BD">
                <a:alpha val="53330"/>
              </a:srgbClr>
            </a:solidFill>
            <a:ln>
              <a:noFill/>
            </a:ln>
          </p:spPr>
        </p:sp>
        <p:sp>
          <p:nvSpPr>
            <p:cNvPr id="58" name="Google Shape;58;p4"/>
            <p:cNvSpPr txBox="1"/>
            <p:nvPr/>
          </p:nvSpPr>
          <p:spPr>
            <a:xfrm>
              <a:off x="0" y="-38100"/>
              <a:ext cx="2673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 rot="-5400000">
            <a:off x="15263972" y="294420"/>
            <a:ext cx="3980412" cy="439833"/>
            <a:chOff x="0" y="-38100"/>
            <a:chExt cx="1048332" cy="115840"/>
          </a:xfrm>
        </p:grpSpPr>
        <p:sp>
          <p:nvSpPr>
            <p:cNvPr id="60" name="Google Shape;60;p4"/>
            <p:cNvSpPr/>
            <p:nvPr/>
          </p:nvSpPr>
          <p:spPr>
            <a:xfrm>
              <a:off x="0" y="0"/>
              <a:ext cx="1048332" cy="77740"/>
            </a:xfrm>
            <a:custGeom>
              <a:rect b="b" l="l" r="r" t="t"/>
              <a:pathLst>
                <a:path extrusionOk="0" h="77740" w="1048332">
                  <a:moveTo>
                    <a:pt x="0" y="0"/>
                  </a:moveTo>
                  <a:lnTo>
                    <a:pt x="1048332" y="0"/>
                  </a:lnTo>
                  <a:lnTo>
                    <a:pt x="1048332" y="77740"/>
                  </a:lnTo>
                  <a:lnTo>
                    <a:pt x="0" y="77740"/>
                  </a:lnTo>
                  <a:close/>
                </a:path>
              </a:pathLst>
            </a:custGeom>
            <a:solidFill>
              <a:srgbClr val="597279"/>
            </a:solidFill>
            <a:ln>
              <a:noFill/>
            </a:ln>
          </p:spPr>
        </p:sp>
        <p:sp>
          <p:nvSpPr>
            <p:cNvPr id="61" name="Google Shape;61;p4"/>
            <p:cNvSpPr txBox="1"/>
            <p:nvPr/>
          </p:nvSpPr>
          <p:spPr>
            <a:xfrm>
              <a:off x="0" y="-38100"/>
              <a:ext cx="1048200" cy="1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4"/>
          <p:cNvGrpSpPr/>
          <p:nvPr/>
        </p:nvGrpSpPr>
        <p:grpSpPr>
          <a:xfrm rot="-5400000">
            <a:off x="16077879" y="294420"/>
            <a:ext cx="3980412" cy="439833"/>
            <a:chOff x="0" y="-38100"/>
            <a:chExt cx="1048332" cy="115840"/>
          </a:xfrm>
        </p:grpSpPr>
        <p:sp>
          <p:nvSpPr>
            <p:cNvPr id="63" name="Google Shape;63;p4"/>
            <p:cNvSpPr/>
            <p:nvPr/>
          </p:nvSpPr>
          <p:spPr>
            <a:xfrm>
              <a:off x="0" y="0"/>
              <a:ext cx="1048332" cy="77740"/>
            </a:xfrm>
            <a:custGeom>
              <a:rect b="b" l="l" r="r" t="t"/>
              <a:pathLst>
                <a:path extrusionOk="0" h="77740" w="1048332">
                  <a:moveTo>
                    <a:pt x="0" y="0"/>
                  </a:moveTo>
                  <a:lnTo>
                    <a:pt x="1048332" y="0"/>
                  </a:lnTo>
                  <a:lnTo>
                    <a:pt x="1048332" y="77740"/>
                  </a:lnTo>
                  <a:lnTo>
                    <a:pt x="0" y="77740"/>
                  </a:lnTo>
                  <a:close/>
                </a:path>
              </a:pathLst>
            </a:custGeom>
            <a:solidFill>
              <a:srgbClr val="597279"/>
            </a:solidFill>
            <a:ln>
              <a:noFill/>
            </a:ln>
          </p:spPr>
        </p:sp>
        <p:sp>
          <p:nvSpPr>
            <p:cNvPr id="64" name="Google Shape;64;p4"/>
            <p:cNvSpPr txBox="1"/>
            <p:nvPr/>
          </p:nvSpPr>
          <p:spPr>
            <a:xfrm>
              <a:off x="0" y="-38100"/>
              <a:ext cx="1048200" cy="1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4"/>
          <p:cNvGrpSpPr/>
          <p:nvPr/>
        </p:nvGrpSpPr>
        <p:grpSpPr>
          <a:xfrm rot="-5400000">
            <a:off x="15670926" y="294420"/>
            <a:ext cx="3980412" cy="439833"/>
            <a:chOff x="0" y="-38100"/>
            <a:chExt cx="1048332" cy="115840"/>
          </a:xfrm>
        </p:grpSpPr>
        <p:sp>
          <p:nvSpPr>
            <p:cNvPr id="66" name="Google Shape;66;p4"/>
            <p:cNvSpPr/>
            <p:nvPr/>
          </p:nvSpPr>
          <p:spPr>
            <a:xfrm>
              <a:off x="0" y="0"/>
              <a:ext cx="1048332" cy="77740"/>
            </a:xfrm>
            <a:custGeom>
              <a:rect b="b" l="l" r="r" t="t"/>
              <a:pathLst>
                <a:path extrusionOk="0" h="77740" w="1048332">
                  <a:moveTo>
                    <a:pt x="0" y="0"/>
                  </a:moveTo>
                  <a:lnTo>
                    <a:pt x="1048332" y="0"/>
                  </a:lnTo>
                  <a:lnTo>
                    <a:pt x="1048332" y="77740"/>
                  </a:lnTo>
                  <a:lnTo>
                    <a:pt x="0" y="77740"/>
                  </a:lnTo>
                  <a:close/>
                </a:path>
              </a:pathLst>
            </a:custGeom>
            <a:solidFill>
              <a:srgbClr val="597279"/>
            </a:solidFill>
            <a:ln>
              <a:noFill/>
            </a:ln>
          </p:spPr>
        </p:sp>
        <p:sp>
          <p:nvSpPr>
            <p:cNvPr id="67" name="Google Shape;67;p4"/>
            <p:cNvSpPr txBox="1"/>
            <p:nvPr/>
          </p:nvSpPr>
          <p:spPr>
            <a:xfrm>
              <a:off x="0" y="-38100"/>
              <a:ext cx="1048200" cy="1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4"/>
          <p:cNvSpPr/>
          <p:nvPr/>
        </p:nvSpPr>
        <p:spPr>
          <a:xfrm>
            <a:off x="-1752431" y="8229600"/>
            <a:ext cx="4029222" cy="4029222"/>
          </a:xfrm>
          <a:custGeom>
            <a:rect b="b" l="l" r="r" t="t"/>
            <a:pathLst>
              <a:path extrusionOk="0" h="4029222" w="4029222">
                <a:moveTo>
                  <a:pt x="0" y="0"/>
                </a:moveTo>
                <a:lnTo>
                  <a:pt x="4029221" y="0"/>
                </a:lnTo>
                <a:lnTo>
                  <a:pt x="4029221" y="4029222"/>
                </a:lnTo>
                <a:lnTo>
                  <a:pt x="0" y="402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" name="Google Shape;69;p4"/>
          <p:cNvSpPr txBox="1"/>
          <p:nvPr/>
        </p:nvSpPr>
        <p:spPr>
          <a:xfrm>
            <a:off x="5189110" y="3704859"/>
            <a:ext cx="1037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7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70" name="Google Shape;70;p4"/>
          <p:cNvSpPr txBox="1"/>
          <p:nvPr/>
        </p:nvSpPr>
        <p:spPr>
          <a:xfrm>
            <a:off x="4881175" y="5380475"/>
            <a:ext cx="1653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7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71" name="Google Shape;71;p4"/>
          <p:cNvSpPr txBox="1"/>
          <p:nvPr/>
        </p:nvSpPr>
        <p:spPr>
          <a:xfrm>
            <a:off x="5133002" y="7056107"/>
            <a:ext cx="11493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7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72" name="Google Shape;72;p4"/>
          <p:cNvSpPr txBox="1"/>
          <p:nvPr>
            <p:ph type="title"/>
          </p:nvPr>
        </p:nvSpPr>
        <p:spPr>
          <a:xfrm>
            <a:off x="381000" y="1216050"/>
            <a:ext cx="175260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1" type="subTitle"/>
          </p:nvPr>
        </p:nvSpPr>
        <p:spPr>
          <a:xfrm>
            <a:off x="7510825" y="5895240"/>
            <a:ext cx="4579500" cy="6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4350"/>
              <a:buNone/>
              <a:defRPr b="1" sz="4350"/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idx="2" type="subTitle"/>
          </p:nvPr>
        </p:nvSpPr>
        <p:spPr>
          <a:xfrm>
            <a:off x="7510825" y="7547465"/>
            <a:ext cx="4579500" cy="6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4350"/>
              <a:buNone/>
              <a:defRPr b="1" sz="43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3" type="subTitle"/>
          </p:nvPr>
        </p:nvSpPr>
        <p:spPr>
          <a:xfrm>
            <a:off x="7510825" y="4224698"/>
            <a:ext cx="4579500" cy="6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4350"/>
              <a:buNone/>
              <a:defRPr b="1" sz="43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bg>
      <p:bgPr>
        <a:solidFill>
          <a:srgbClr val="59727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/>
          <p:nvPr/>
        </p:nvSpPr>
        <p:spPr>
          <a:xfrm>
            <a:off x="6667625" y="2033223"/>
            <a:ext cx="5016197" cy="5016197"/>
          </a:xfrm>
          <a:custGeom>
            <a:rect b="b" l="l" r="r" t="t"/>
            <a:pathLst>
              <a:path extrusionOk="0" h="5016197" w="5016197">
                <a:moveTo>
                  <a:pt x="0" y="0"/>
                </a:moveTo>
                <a:lnTo>
                  <a:pt x="5016197" y="0"/>
                </a:lnTo>
                <a:lnTo>
                  <a:pt x="5016197" y="5016197"/>
                </a:lnTo>
                <a:lnTo>
                  <a:pt x="0" y="50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" name="Google Shape;78;p5"/>
          <p:cNvSpPr txBox="1"/>
          <p:nvPr/>
        </p:nvSpPr>
        <p:spPr>
          <a:xfrm>
            <a:off x="6963576" y="2033225"/>
            <a:ext cx="42951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867" u="none" cap="none" strike="noStrike">
                <a:solidFill>
                  <a:srgbClr val="597279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grpSp>
        <p:nvGrpSpPr>
          <p:cNvPr id="79" name="Google Shape;79;p5"/>
          <p:cNvGrpSpPr/>
          <p:nvPr/>
        </p:nvGrpSpPr>
        <p:grpSpPr>
          <a:xfrm>
            <a:off x="10449524" y="798924"/>
            <a:ext cx="2468636" cy="2468636"/>
            <a:chOff x="0" y="0"/>
            <a:chExt cx="812800" cy="812800"/>
          </a:xfrm>
        </p:grpSpPr>
        <p:sp>
          <p:nvSpPr>
            <p:cNvPr id="80" name="Google Shape;80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1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5"/>
          <p:cNvGrpSpPr/>
          <p:nvPr/>
        </p:nvGrpSpPr>
        <p:grpSpPr>
          <a:xfrm>
            <a:off x="0" y="7720469"/>
            <a:ext cx="18288118" cy="2566545"/>
            <a:chOff x="0" y="-38100"/>
            <a:chExt cx="4816592" cy="675958"/>
          </a:xfrm>
        </p:grpSpPr>
        <p:sp>
          <p:nvSpPr>
            <p:cNvPr id="83" name="Google Shape;83;p5"/>
            <p:cNvSpPr/>
            <p:nvPr/>
          </p:nvSpPr>
          <p:spPr>
            <a:xfrm>
              <a:off x="0" y="0"/>
              <a:ext cx="4816592" cy="637858"/>
            </a:xfrm>
            <a:custGeom>
              <a:rect b="b" l="l" r="r" t="t"/>
              <a:pathLst>
                <a:path extrusionOk="0" h="637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7858"/>
                  </a:lnTo>
                  <a:lnTo>
                    <a:pt x="0" y="637858"/>
                  </a:lnTo>
                  <a:close/>
                </a:path>
              </a:pathLst>
            </a:custGeom>
            <a:solidFill>
              <a:srgbClr val="EDF0F1">
                <a:alpha val="63919"/>
              </a:srgbClr>
            </a:solidFill>
            <a:ln>
              <a:noFill/>
            </a:ln>
          </p:spPr>
        </p:sp>
        <p:sp>
          <p:nvSpPr>
            <p:cNvPr id="84" name="Google Shape;84;p5"/>
            <p:cNvSpPr txBox="1"/>
            <p:nvPr/>
          </p:nvSpPr>
          <p:spPr>
            <a:xfrm>
              <a:off x="0" y="-38100"/>
              <a:ext cx="4816500" cy="6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5"/>
          <p:cNvGrpSpPr/>
          <p:nvPr/>
        </p:nvGrpSpPr>
        <p:grpSpPr>
          <a:xfrm>
            <a:off x="13527802" y="5158416"/>
            <a:ext cx="4760199" cy="2065689"/>
            <a:chOff x="0" y="-192881"/>
            <a:chExt cx="6346932" cy="2754252"/>
          </a:xfrm>
        </p:grpSpPr>
        <p:grpSp>
          <p:nvGrpSpPr>
            <p:cNvPr id="86" name="Google Shape;86;p5"/>
            <p:cNvGrpSpPr/>
            <p:nvPr/>
          </p:nvGrpSpPr>
          <p:grpSpPr>
            <a:xfrm>
              <a:off x="0" y="1841372"/>
              <a:ext cx="6346932" cy="719999"/>
              <a:chOff x="0" y="-38100"/>
              <a:chExt cx="1253715" cy="142222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0" y="0"/>
                <a:ext cx="1253715" cy="104122"/>
              </a:xfrm>
              <a:custGeom>
                <a:rect b="b" l="l" r="r" t="t"/>
                <a:pathLst>
                  <a:path extrusionOk="0" h="104122" w="1253715">
                    <a:moveTo>
                      <a:pt x="0" y="0"/>
                    </a:moveTo>
                    <a:lnTo>
                      <a:pt x="1253715" y="0"/>
                    </a:lnTo>
                    <a:lnTo>
                      <a:pt x="1253715" y="104122"/>
                    </a:lnTo>
                    <a:lnTo>
                      <a:pt x="0" y="104122"/>
                    </a:lnTo>
                    <a:close/>
                  </a:path>
                </a:pathLst>
              </a:custGeom>
              <a:solidFill>
                <a:srgbClr val="EDF0F1">
                  <a:alpha val="50590"/>
                </a:srgbClr>
              </a:solidFill>
              <a:ln>
                <a:noFill/>
              </a:ln>
            </p:spPr>
          </p:sp>
          <p:sp>
            <p:nvSpPr>
              <p:cNvPr id="88" name="Google Shape;88;p5"/>
              <p:cNvSpPr txBox="1"/>
              <p:nvPr/>
            </p:nvSpPr>
            <p:spPr>
              <a:xfrm>
                <a:off x="0" y="-38100"/>
                <a:ext cx="12537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>
              <a:off x="0" y="-192881"/>
              <a:ext cx="6346932" cy="719999"/>
              <a:chOff x="0" y="-38100"/>
              <a:chExt cx="1253715" cy="142222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0" y="0"/>
                <a:ext cx="1253715" cy="104122"/>
              </a:xfrm>
              <a:custGeom>
                <a:rect b="b" l="l" r="r" t="t"/>
                <a:pathLst>
                  <a:path extrusionOk="0" h="104122" w="1253715">
                    <a:moveTo>
                      <a:pt x="0" y="0"/>
                    </a:moveTo>
                    <a:lnTo>
                      <a:pt x="1253715" y="0"/>
                    </a:lnTo>
                    <a:lnTo>
                      <a:pt x="1253715" y="104122"/>
                    </a:lnTo>
                    <a:lnTo>
                      <a:pt x="0" y="104122"/>
                    </a:lnTo>
                    <a:close/>
                  </a:path>
                </a:pathLst>
              </a:custGeom>
              <a:solidFill>
                <a:srgbClr val="EDF0F1">
                  <a:alpha val="50590"/>
                </a:srgbClr>
              </a:solidFill>
              <a:ln>
                <a:noFill/>
              </a:ln>
            </p:spPr>
          </p:sp>
          <p:sp>
            <p:nvSpPr>
              <p:cNvPr id="91" name="Google Shape;91;p5"/>
              <p:cNvSpPr txBox="1"/>
              <p:nvPr/>
            </p:nvSpPr>
            <p:spPr>
              <a:xfrm>
                <a:off x="0" y="-38100"/>
                <a:ext cx="12537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5"/>
            <p:cNvGrpSpPr/>
            <p:nvPr/>
          </p:nvGrpSpPr>
          <p:grpSpPr>
            <a:xfrm>
              <a:off x="0" y="824245"/>
              <a:ext cx="6346932" cy="719999"/>
              <a:chOff x="0" y="-38100"/>
              <a:chExt cx="1253715" cy="142222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0" y="0"/>
                <a:ext cx="1253715" cy="104122"/>
              </a:xfrm>
              <a:custGeom>
                <a:rect b="b" l="l" r="r" t="t"/>
                <a:pathLst>
                  <a:path extrusionOk="0" h="104122" w="1253715">
                    <a:moveTo>
                      <a:pt x="0" y="0"/>
                    </a:moveTo>
                    <a:lnTo>
                      <a:pt x="1253715" y="0"/>
                    </a:lnTo>
                    <a:lnTo>
                      <a:pt x="1253715" y="104122"/>
                    </a:lnTo>
                    <a:lnTo>
                      <a:pt x="0" y="104122"/>
                    </a:lnTo>
                    <a:close/>
                  </a:path>
                </a:pathLst>
              </a:custGeom>
              <a:solidFill>
                <a:srgbClr val="EDF0F1">
                  <a:alpha val="50590"/>
                </a:srgbClr>
              </a:solidFill>
              <a:ln>
                <a:noFill/>
              </a:ln>
            </p:spPr>
          </p:sp>
          <p:sp>
            <p:nvSpPr>
              <p:cNvPr id="94" name="Google Shape;94;p5"/>
              <p:cNvSpPr txBox="1"/>
              <p:nvPr/>
            </p:nvSpPr>
            <p:spPr>
              <a:xfrm>
                <a:off x="0" y="-38100"/>
                <a:ext cx="12537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5" name="Google Shape;95;p5"/>
          <p:cNvSpPr/>
          <p:nvPr/>
        </p:nvSpPr>
        <p:spPr>
          <a:xfrm flipH="1" rot="5400000">
            <a:off x="0" y="501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p5"/>
          <p:cNvGrpSpPr/>
          <p:nvPr/>
        </p:nvGrpSpPr>
        <p:grpSpPr>
          <a:xfrm>
            <a:off x="921094" y="781442"/>
            <a:ext cx="2272627" cy="2417289"/>
            <a:chOff x="0" y="-38100"/>
            <a:chExt cx="598548" cy="636648"/>
          </a:xfrm>
        </p:grpSpPr>
        <p:sp>
          <p:nvSpPr>
            <p:cNvPr id="97" name="Google Shape;97;p5"/>
            <p:cNvSpPr/>
            <p:nvPr/>
          </p:nvSpPr>
          <p:spPr>
            <a:xfrm>
              <a:off x="0" y="0"/>
              <a:ext cx="598548" cy="598548"/>
            </a:xfrm>
            <a:custGeom>
              <a:rect b="b" l="l" r="r" t="t"/>
              <a:pathLst>
                <a:path extrusionOk="0" h="598548" w="598548">
                  <a:moveTo>
                    <a:pt x="0" y="0"/>
                  </a:moveTo>
                  <a:lnTo>
                    <a:pt x="598548" y="0"/>
                  </a:lnTo>
                  <a:lnTo>
                    <a:pt x="598548" y="598548"/>
                  </a:lnTo>
                  <a:lnTo>
                    <a:pt x="0" y="598548"/>
                  </a:lnTo>
                  <a:close/>
                </a:path>
              </a:pathLst>
            </a:custGeom>
            <a:solidFill>
              <a:srgbClr val="F1F1F1">
                <a:alpha val="26670"/>
              </a:srgbClr>
            </a:solidFill>
            <a:ln>
              <a:noFill/>
            </a:ln>
          </p:spPr>
        </p:sp>
        <p:sp>
          <p:nvSpPr>
            <p:cNvPr id="98" name="Google Shape;98;p5"/>
            <p:cNvSpPr txBox="1"/>
            <p:nvPr/>
          </p:nvSpPr>
          <p:spPr>
            <a:xfrm>
              <a:off x="0" y="-38100"/>
              <a:ext cx="598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16015387" y="-139652"/>
            <a:ext cx="2272627" cy="4981153"/>
            <a:chOff x="0" y="-38100"/>
            <a:chExt cx="598548" cy="1311900"/>
          </a:xfrm>
        </p:grpSpPr>
        <p:sp>
          <p:nvSpPr>
            <p:cNvPr id="100" name="Google Shape;100;p5"/>
            <p:cNvSpPr/>
            <p:nvPr/>
          </p:nvSpPr>
          <p:spPr>
            <a:xfrm>
              <a:off x="0" y="0"/>
              <a:ext cx="598548" cy="1273713"/>
            </a:xfrm>
            <a:custGeom>
              <a:rect b="b" l="l" r="r" t="t"/>
              <a:pathLst>
                <a:path extrusionOk="0" h="1273713" w="598548">
                  <a:moveTo>
                    <a:pt x="0" y="0"/>
                  </a:moveTo>
                  <a:lnTo>
                    <a:pt x="598548" y="0"/>
                  </a:lnTo>
                  <a:lnTo>
                    <a:pt x="598548" y="1273713"/>
                  </a:lnTo>
                  <a:lnTo>
                    <a:pt x="0" y="1273713"/>
                  </a:lnTo>
                  <a:close/>
                </a:path>
              </a:pathLst>
            </a:custGeom>
            <a:solidFill>
              <a:srgbClr val="F1F1F1">
                <a:alpha val="26670"/>
              </a:srgbClr>
            </a:solidFill>
            <a:ln>
              <a:noFill/>
            </a:ln>
          </p:spPr>
        </p:sp>
        <p:sp>
          <p:nvSpPr>
            <p:cNvPr id="101" name="Google Shape;101;p5"/>
            <p:cNvSpPr txBox="1"/>
            <p:nvPr/>
          </p:nvSpPr>
          <p:spPr>
            <a:xfrm>
              <a:off x="0" y="-38100"/>
              <a:ext cx="598500" cy="13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5"/>
          <p:cNvGrpSpPr/>
          <p:nvPr/>
        </p:nvGrpSpPr>
        <p:grpSpPr>
          <a:xfrm>
            <a:off x="921094" y="6050689"/>
            <a:ext cx="4718061" cy="425804"/>
            <a:chOff x="0" y="0"/>
            <a:chExt cx="6290748" cy="567738"/>
          </a:xfrm>
        </p:grpSpPr>
        <p:sp>
          <p:nvSpPr>
            <p:cNvPr id="103" name="Google Shape;103;p5"/>
            <p:cNvSpPr/>
            <p:nvPr/>
          </p:nvSpPr>
          <p:spPr>
            <a:xfrm>
              <a:off x="0" y="0"/>
              <a:ext cx="2813118" cy="567738"/>
            </a:xfrm>
            <a:custGeom>
              <a:rect b="b" l="l" r="r" t="t"/>
              <a:pathLst>
                <a:path extrusionOk="0" h="567738" w="2813118">
                  <a:moveTo>
                    <a:pt x="0" y="0"/>
                  </a:moveTo>
                  <a:lnTo>
                    <a:pt x="2813118" y="0"/>
                  </a:lnTo>
                  <a:lnTo>
                    <a:pt x="2813118" y="567738"/>
                  </a:lnTo>
                  <a:lnTo>
                    <a:pt x="0" y="5677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4" name="Google Shape;104;p5"/>
            <p:cNvSpPr/>
            <p:nvPr/>
          </p:nvSpPr>
          <p:spPr>
            <a:xfrm>
              <a:off x="3477630" y="0"/>
              <a:ext cx="2813118" cy="567738"/>
            </a:xfrm>
            <a:custGeom>
              <a:rect b="b" l="l" r="r" t="t"/>
              <a:pathLst>
                <a:path extrusionOk="0" h="567738" w="2813118">
                  <a:moveTo>
                    <a:pt x="0" y="0"/>
                  </a:moveTo>
                  <a:lnTo>
                    <a:pt x="2813118" y="0"/>
                  </a:lnTo>
                  <a:lnTo>
                    <a:pt x="2813118" y="567738"/>
                  </a:lnTo>
                  <a:lnTo>
                    <a:pt x="0" y="5677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05" name="Google Shape;105;p5"/>
          <p:cNvSpPr txBox="1"/>
          <p:nvPr>
            <p:ph type="title"/>
          </p:nvPr>
        </p:nvSpPr>
        <p:spPr>
          <a:xfrm>
            <a:off x="-1134900" y="8079534"/>
            <a:ext cx="207102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/>
          <p:nvPr>
            <p:ph idx="2" type="pic"/>
          </p:nvPr>
        </p:nvSpPr>
        <p:spPr>
          <a:xfrm>
            <a:off x="12622100" y="50"/>
            <a:ext cx="56661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8" name="Google Shape;108;p6"/>
          <p:cNvGrpSpPr/>
          <p:nvPr/>
        </p:nvGrpSpPr>
        <p:grpSpPr>
          <a:xfrm>
            <a:off x="0" y="-153501"/>
            <a:ext cx="12622035" cy="2688205"/>
            <a:chOff x="0" y="-38100"/>
            <a:chExt cx="3324300" cy="708000"/>
          </a:xfrm>
        </p:grpSpPr>
        <p:sp>
          <p:nvSpPr>
            <p:cNvPr id="109" name="Google Shape;109;p6"/>
            <p:cNvSpPr/>
            <p:nvPr/>
          </p:nvSpPr>
          <p:spPr>
            <a:xfrm>
              <a:off x="0" y="0"/>
              <a:ext cx="3324299" cy="669807"/>
            </a:xfrm>
            <a:custGeom>
              <a:rect b="b" l="l" r="r" t="t"/>
              <a:pathLst>
                <a:path extrusionOk="0" h="669807" w="3324299">
                  <a:moveTo>
                    <a:pt x="0" y="0"/>
                  </a:moveTo>
                  <a:lnTo>
                    <a:pt x="3324299" y="0"/>
                  </a:lnTo>
                  <a:lnTo>
                    <a:pt x="3324299" y="669807"/>
                  </a:lnTo>
                  <a:lnTo>
                    <a:pt x="0" y="669807"/>
                  </a:lnTo>
                  <a:close/>
                </a:path>
              </a:pathLst>
            </a:custGeom>
            <a:solidFill>
              <a:srgbClr val="A9B9BD"/>
            </a:solidFill>
            <a:ln>
              <a:noFill/>
            </a:ln>
          </p:spPr>
        </p:sp>
        <p:sp>
          <p:nvSpPr>
            <p:cNvPr id="110" name="Google Shape;110;p6"/>
            <p:cNvSpPr txBox="1"/>
            <p:nvPr/>
          </p:nvSpPr>
          <p:spPr>
            <a:xfrm>
              <a:off x="0" y="-38100"/>
              <a:ext cx="3324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6"/>
          <p:cNvGrpSpPr/>
          <p:nvPr/>
        </p:nvGrpSpPr>
        <p:grpSpPr>
          <a:xfrm>
            <a:off x="12621949" y="-153501"/>
            <a:ext cx="5666087" cy="2688205"/>
            <a:chOff x="0" y="-38100"/>
            <a:chExt cx="1492293" cy="708000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1492293" cy="669807"/>
            </a:xfrm>
            <a:custGeom>
              <a:rect b="b" l="l" r="r" t="t"/>
              <a:pathLst>
                <a:path extrusionOk="0" h="669807" w="1492293">
                  <a:moveTo>
                    <a:pt x="0" y="0"/>
                  </a:moveTo>
                  <a:lnTo>
                    <a:pt x="1492293" y="0"/>
                  </a:lnTo>
                  <a:lnTo>
                    <a:pt x="1492293" y="669807"/>
                  </a:lnTo>
                  <a:lnTo>
                    <a:pt x="0" y="669807"/>
                  </a:lnTo>
                  <a:close/>
                </a:path>
              </a:pathLst>
            </a:custGeom>
            <a:solidFill>
              <a:srgbClr val="A9B9BD">
                <a:alpha val="41960"/>
              </a:srgbClr>
            </a:solidFill>
            <a:ln>
              <a:noFill/>
            </a:ln>
          </p:spPr>
        </p:sp>
        <p:sp>
          <p:nvSpPr>
            <p:cNvPr id="113" name="Google Shape;113;p6"/>
            <p:cNvSpPr txBox="1"/>
            <p:nvPr/>
          </p:nvSpPr>
          <p:spPr>
            <a:xfrm>
              <a:off x="0" y="-38100"/>
              <a:ext cx="1492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6"/>
          <p:cNvGrpSpPr/>
          <p:nvPr/>
        </p:nvGrpSpPr>
        <p:grpSpPr>
          <a:xfrm>
            <a:off x="11222451" y="1151804"/>
            <a:ext cx="2765064" cy="2765064"/>
            <a:chOff x="0" y="0"/>
            <a:chExt cx="812800" cy="812800"/>
          </a:xfrm>
        </p:grpSpPr>
        <p:sp>
          <p:nvSpPr>
            <p:cNvPr id="115" name="Google Shape;11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279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6"/>
          <p:cNvGrpSpPr/>
          <p:nvPr/>
        </p:nvGrpSpPr>
        <p:grpSpPr>
          <a:xfrm>
            <a:off x="14645307" y="2412005"/>
            <a:ext cx="2710942" cy="244662"/>
            <a:chOff x="0" y="0"/>
            <a:chExt cx="3614589" cy="326216"/>
          </a:xfrm>
        </p:grpSpPr>
        <p:sp>
          <p:nvSpPr>
            <p:cNvPr id="118" name="Google Shape;118;p6"/>
            <p:cNvSpPr/>
            <p:nvPr/>
          </p:nvSpPr>
          <p:spPr>
            <a:xfrm>
              <a:off x="0" y="0"/>
              <a:ext cx="1616384" cy="326216"/>
            </a:xfrm>
            <a:custGeom>
              <a:rect b="b" l="l" r="r" t="t"/>
              <a:pathLst>
                <a:path extrusionOk="0" h="326216" w="1616384">
                  <a:moveTo>
                    <a:pt x="0" y="0"/>
                  </a:moveTo>
                  <a:lnTo>
                    <a:pt x="1616384" y="0"/>
                  </a:lnTo>
                  <a:lnTo>
                    <a:pt x="1616384" y="326216"/>
                  </a:lnTo>
                  <a:lnTo>
                    <a:pt x="0" y="326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9" name="Google Shape;119;p6"/>
            <p:cNvSpPr/>
            <p:nvPr/>
          </p:nvSpPr>
          <p:spPr>
            <a:xfrm>
              <a:off x="1998205" y="0"/>
              <a:ext cx="1616384" cy="326216"/>
            </a:xfrm>
            <a:custGeom>
              <a:rect b="b" l="l" r="r" t="t"/>
              <a:pathLst>
                <a:path extrusionOk="0" h="326216" w="1616384">
                  <a:moveTo>
                    <a:pt x="0" y="0"/>
                  </a:moveTo>
                  <a:lnTo>
                    <a:pt x="1616384" y="0"/>
                  </a:lnTo>
                  <a:lnTo>
                    <a:pt x="1616384" y="326216"/>
                  </a:lnTo>
                  <a:lnTo>
                    <a:pt x="0" y="326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43000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20" name="Google Shape;120;p6"/>
          <p:cNvSpPr txBox="1"/>
          <p:nvPr/>
        </p:nvSpPr>
        <p:spPr>
          <a:xfrm>
            <a:off x="2866226" y="2991525"/>
            <a:ext cx="18009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121" name="Google Shape;121;p6"/>
          <p:cNvSpPr txBox="1"/>
          <p:nvPr/>
        </p:nvSpPr>
        <p:spPr>
          <a:xfrm>
            <a:off x="2797985" y="6305525"/>
            <a:ext cx="19374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972701" y="2991525"/>
            <a:ext cx="19374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8299032" y="6305523"/>
            <a:ext cx="12849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04</a:t>
            </a:r>
            <a:endParaRPr/>
          </a:p>
        </p:txBody>
      </p:sp>
      <p:sp>
        <p:nvSpPr>
          <p:cNvPr id="124" name="Google Shape;124;p6"/>
          <p:cNvSpPr txBox="1"/>
          <p:nvPr>
            <p:ph type="title"/>
          </p:nvPr>
        </p:nvSpPr>
        <p:spPr>
          <a:xfrm>
            <a:off x="0" y="264075"/>
            <a:ext cx="126219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"/>
          <p:cNvSpPr txBox="1"/>
          <p:nvPr>
            <p:ph idx="1" type="subTitle"/>
          </p:nvPr>
        </p:nvSpPr>
        <p:spPr>
          <a:xfrm>
            <a:off x="6489900" y="7824575"/>
            <a:ext cx="50988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6" name="Google Shape;126;p6"/>
          <p:cNvSpPr txBox="1"/>
          <p:nvPr>
            <p:ph idx="3" type="body"/>
          </p:nvPr>
        </p:nvSpPr>
        <p:spPr>
          <a:xfrm>
            <a:off x="6698700" y="8406025"/>
            <a:ext cx="46812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7" name="Google Shape;127;p6"/>
          <p:cNvSpPr txBox="1"/>
          <p:nvPr>
            <p:ph idx="4" type="subTitle"/>
          </p:nvPr>
        </p:nvSpPr>
        <p:spPr>
          <a:xfrm>
            <a:off x="1217275" y="7824575"/>
            <a:ext cx="50988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8" name="Google Shape;128;p6"/>
          <p:cNvSpPr txBox="1"/>
          <p:nvPr>
            <p:ph idx="5" type="body"/>
          </p:nvPr>
        </p:nvSpPr>
        <p:spPr>
          <a:xfrm>
            <a:off x="1426075" y="8406025"/>
            <a:ext cx="46812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9" name="Google Shape;129;p6"/>
          <p:cNvSpPr txBox="1"/>
          <p:nvPr>
            <p:ph idx="6" type="subTitle"/>
          </p:nvPr>
        </p:nvSpPr>
        <p:spPr>
          <a:xfrm>
            <a:off x="6489900" y="4412663"/>
            <a:ext cx="50988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0" name="Google Shape;130;p6"/>
          <p:cNvSpPr txBox="1"/>
          <p:nvPr>
            <p:ph idx="7" type="body"/>
          </p:nvPr>
        </p:nvSpPr>
        <p:spPr>
          <a:xfrm>
            <a:off x="6698700" y="4994113"/>
            <a:ext cx="46812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31" name="Google Shape;131;p6"/>
          <p:cNvSpPr txBox="1"/>
          <p:nvPr>
            <p:ph idx="8" type="subTitle"/>
          </p:nvPr>
        </p:nvSpPr>
        <p:spPr>
          <a:xfrm>
            <a:off x="1217275" y="4412663"/>
            <a:ext cx="50988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2" name="Google Shape;132;p6"/>
          <p:cNvSpPr txBox="1"/>
          <p:nvPr>
            <p:ph idx="9" type="body"/>
          </p:nvPr>
        </p:nvSpPr>
        <p:spPr>
          <a:xfrm>
            <a:off x="1426075" y="4994113"/>
            <a:ext cx="46812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457200" y="685641"/>
            <a:ext cx="175260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5" name="Google Shape;135;p7"/>
          <p:cNvGrpSpPr/>
          <p:nvPr/>
        </p:nvGrpSpPr>
        <p:grpSpPr>
          <a:xfrm>
            <a:off x="325" y="5895800"/>
            <a:ext cx="18288151" cy="4500633"/>
            <a:chOff x="0" y="-38100"/>
            <a:chExt cx="4794000" cy="1156529"/>
          </a:xfrm>
        </p:grpSpPr>
        <p:sp>
          <p:nvSpPr>
            <p:cNvPr id="136" name="Google Shape;136;p7"/>
            <p:cNvSpPr/>
            <p:nvPr/>
          </p:nvSpPr>
          <p:spPr>
            <a:xfrm>
              <a:off x="0" y="0"/>
              <a:ext cx="4793890" cy="1118429"/>
            </a:xfrm>
            <a:custGeom>
              <a:rect b="b" l="l" r="r" t="t"/>
              <a:pathLst>
                <a:path extrusionOk="0" h="1118429" w="4793890">
                  <a:moveTo>
                    <a:pt x="0" y="0"/>
                  </a:moveTo>
                  <a:lnTo>
                    <a:pt x="4793890" y="0"/>
                  </a:lnTo>
                  <a:lnTo>
                    <a:pt x="4793890" y="1118429"/>
                  </a:lnTo>
                  <a:lnTo>
                    <a:pt x="0" y="1118429"/>
                  </a:lnTo>
                  <a:close/>
                </a:path>
              </a:pathLst>
            </a:custGeom>
            <a:solidFill>
              <a:srgbClr val="A9B9BD"/>
            </a:solidFill>
            <a:ln>
              <a:noFill/>
            </a:ln>
          </p:spPr>
        </p:sp>
        <p:sp>
          <p:nvSpPr>
            <p:cNvPr id="137" name="Google Shape;137;p7"/>
            <p:cNvSpPr txBox="1"/>
            <p:nvPr/>
          </p:nvSpPr>
          <p:spPr>
            <a:xfrm>
              <a:off x="0" y="-38100"/>
              <a:ext cx="4794000" cy="11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7"/>
          <p:cNvSpPr/>
          <p:nvPr/>
        </p:nvSpPr>
        <p:spPr>
          <a:xfrm>
            <a:off x="430614" y="3053823"/>
            <a:ext cx="5492736" cy="5594454"/>
          </a:xfrm>
          <a:custGeom>
            <a:rect b="b" l="l" r="r" t="t"/>
            <a:pathLst>
              <a:path extrusionOk="0" h="5594454" w="5492736">
                <a:moveTo>
                  <a:pt x="0" y="0"/>
                </a:moveTo>
                <a:lnTo>
                  <a:pt x="5492736" y="0"/>
                </a:lnTo>
                <a:lnTo>
                  <a:pt x="5492736" y="5594454"/>
                </a:lnTo>
                <a:lnTo>
                  <a:pt x="0" y="559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7"/>
          <p:cNvSpPr/>
          <p:nvPr/>
        </p:nvSpPr>
        <p:spPr>
          <a:xfrm>
            <a:off x="6397632" y="3053823"/>
            <a:ext cx="5492736" cy="5594454"/>
          </a:xfrm>
          <a:custGeom>
            <a:rect b="b" l="l" r="r" t="t"/>
            <a:pathLst>
              <a:path extrusionOk="0" h="5594454" w="5492736">
                <a:moveTo>
                  <a:pt x="0" y="0"/>
                </a:moveTo>
                <a:lnTo>
                  <a:pt x="5492736" y="0"/>
                </a:lnTo>
                <a:lnTo>
                  <a:pt x="5492736" y="5594454"/>
                </a:lnTo>
                <a:lnTo>
                  <a:pt x="0" y="559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7"/>
          <p:cNvSpPr/>
          <p:nvPr/>
        </p:nvSpPr>
        <p:spPr>
          <a:xfrm>
            <a:off x="12364650" y="3053823"/>
            <a:ext cx="5492736" cy="5594454"/>
          </a:xfrm>
          <a:custGeom>
            <a:rect b="b" l="l" r="r" t="t"/>
            <a:pathLst>
              <a:path extrusionOk="0" h="5594454" w="5492736">
                <a:moveTo>
                  <a:pt x="0" y="0"/>
                </a:moveTo>
                <a:lnTo>
                  <a:pt x="5492736" y="0"/>
                </a:lnTo>
                <a:lnTo>
                  <a:pt x="5492736" y="5594454"/>
                </a:lnTo>
                <a:lnTo>
                  <a:pt x="0" y="559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1" name="Google Shape;141;p7"/>
          <p:cNvGrpSpPr/>
          <p:nvPr/>
        </p:nvGrpSpPr>
        <p:grpSpPr>
          <a:xfrm>
            <a:off x="1134696" y="3770067"/>
            <a:ext cx="4085042" cy="2556407"/>
            <a:chOff x="0" y="-38100"/>
            <a:chExt cx="1035000" cy="647700"/>
          </a:xfrm>
        </p:grpSpPr>
        <p:sp>
          <p:nvSpPr>
            <p:cNvPr id="142" name="Google Shape;142;p7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143" name="Google Shape;143;p7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6992808" y="3770067"/>
            <a:ext cx="4085041" cy="2556407"/>
            <a:chOff x="0" y="-38100"/>
            <a:chExt cx="1035000" cy="647700"/>
          </a:xfrm>
        </p:grpSpPr>
        <p:sp>
          <p:nvSpPr>
            <p:cNvPr id="145" name="Google Shape;145;p7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146" name="Google Shape;146;p7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7"/>
          <p:cNvGrpSpPr/>
          <p:nvPr/>
        </p:nvGrpSpPr>
        <p:grpSpPr>
          <a:xfrm>
            <a:off x="13068732" y="3770067"/>
            <a:ext cx="4085042" cy="2556407"/>
            <a:chOff x="0" y="-38100"/>
            <a:chExt cx="1035000" cy="647700"/>
          </a:xfrm>
        </p:grpSpPr>
        <p:sp>
          <p:nvSpPr>
            <p:cNvPr id="148" name="Google Shape;148;p7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149" name="Google Shape;149;p7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/>
          <p:nvPr/>
        </p:nvSpPr>
        <p:spPr>
          <a:xfrm>
            <a:off x="2230926" y="4430160"/>
            <a:ext cx="1892111" cy="1640976"/>
          </a:xfrm>
          <a:custGeom>
            <a:rect b="b" l="l" r="r" t="t"/>
            <a:pathLst>
              <a:path extrusionOk="0" h="1640976" w="1892111">
                <a:moveTo>
                  <a:pt x="0" y="0"/>
                </a:moveTo>
                <a:lnTo>
                  <a:pt x="1892111" y="0"/>
                </a:lnTo>
                <a:lnTo>
                  <a:pt x="1892111" y="1640977"/>
                </a:lnTo>
                <a:lnTo>
                  <a:pt x="0" y="1640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7"/>
          <p:cNvSpPr/>
          <p:nvPr/>
        </p:nvSpPr>
        <p:spPr>
          <a:xfrm>
            <a:off x="7587749" y="4430160"/>
            <a:ext cx="3112501" cy="1877924"/>
          </a:xfrm>
          <a:custGeom>
            <a:rect b="b" l="l" r="r" t="t"/>
            <a:pathLst>
              <a:path extrusionOk="0" h="1877924" w="3112501">
                <a:moveTo>
                  <a:pt x="0" y="0"/>
                </a:moveTo>
                <a:lnTo>
                  <a:pt x="3112502" y="0"/>
                </a:lnTo>
                <a:lnTo>
                  <a:pt x="3112502" y="1877925"/>
                </a:lnTo>
                <a:lnTo>
                  <a:pt x="0" y="1877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24390" l="0" r="0" t="0"/>
            </a:stretch>
          </a:blipFill>
          <a:ln>
            <a:noFill/>
          </a:ln>
        </p:spPr>
      </p:sp>
      <p:sp>
        <p:nvSpPr>
          <p:cNvPr id="152" name="Google Shape;152;p7"/>
          <p:cNvSpPr/>
          <p:nvPr/>
        </p:nvSpPr>
        <p:spPr>
          <a:xfrm rot="-1002778">
            <a:off x="14461665" y="4603177"/>
            <a:ext cx="1297298" cy="1551117"/>
          </a:xfrm>
          <a:custGeom>
            <a:rect b="b" l="l" r="r" t="t"/>
            <a:pathLst>
              <a:path extrusionOk="0" h="1551534" w="1297647">
                <a:moveTo>
                  <a:pt x="0" y="0"/>
                </a:moveTo>
                <a:lnTo>
                  <a:pt x="1297647" y="0"/>
                </a:lnTo>
                <a:lnTo>
                  <a:pt x="1297647" y="1551534"/>
                </a:lnTo>
                <a:lnTo>
                  <a:pt x="0" y="1551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7"/>
          <p:cNvSpPr txBox="1"/>
          <p:nvPr>
            <p:ph idx="1" type="subTitle"/>
          </p:nvPr>
        </p:nvSpPr>
        <p:spPr>
          <a:xfrm>
            <a:off x="457200" y="6648550"/>
            <a:ext cx="54663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4" name="Google Shape;154;p7"/>
          <p:cNvSpPr txBox="1"/>
          <p:nvPr>
            <p:ph idx="2" type="body"/>
          </p:nvPr>
        </p:nvSpPr>
        <p:spPr>
          <a:xfrm>
            <a:off x="681043" y="7230000"/>
            <a:ext cx="5018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55" name="Google Shape;155;p7"/>
          <p:cNvSpPr txBox="1"/>
          <p:nvPr>
            <p:ph idx="3" type="subTitle"/>
          </p:nvPr>
        </p:nvSpPr>
        <p:spPr>
          <a:xfrm>
            <a:off x="6410925" y="6648550"/>
            <a:ext cx="54663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6" name="Google Shape;156;p7"/>
          <p:cNvSpPr txBox="1"/>
          <p:nvPr>
            <p:ph idx="4" type="body"/>
          </p:nvPr>
        </p:nvSpPr>
        <p:spPr>
          <a:xfrm>
            <a:off x="6634768" y="7230000"/>
            <a:ext cx="5018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57" name="Google Shape;157;p7"/>
          <p:cNvSpPr txBox="1"/>
          <p:nvPr>
            <p:ph idx="5" type="subTitle"/>
          </p:nvPr>
        </p:nvSpPr>
        <p:spPr>
          <a:xfrm>
            <a:off x="12364500" y="6648550"/>
            <a:ext cx="5466300" cy="50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8" name="Google Shape;158;p7"/>
          <p:cNvSpPr txBox="1"/>
          <p:nvPr>
            <p:ph idx="6" type="body"/>
          </p:nvPr>
        </p:nvSpPr>
        <p:spPr>
          <a:xfrm>
            <a:off x="12588343" y="7230000"/>
            <a:ext cx="5018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/>
          <p:nvPr>
            <p:ph idx="2" type="pic"/>
          </p:nvPr>
        </p:nvSpPr>
        <p:spPr>
          <a:xfrm>
            <a:off x="4714025" y="2864600"/>
            <a:ext cx="8925000" cy="65187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8"/>
          <p:cNvSpPr txBox="1"/>
          <p:nvPr>
            <p:ph type="title"/>
          </p:nvPr>
        </p:nvSpPr>
        <p:spPr>
          <a:xfrm>
            <a:off x="457200" y="579450"/>
            <a:ext cx="175260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" name="Google Shape;162;p8"/>
          <p:cNvGrpSpPr/>
          <p:nvPr/>
        </p:nvGrpSpPr>
        <p:grpSpPr>
          <a:xfrm>
            <a:off x="1292433" y="2847939"/>
            <a:ext cx="1991604" cy="1991604"/>
            <a:chOff x="0" y="0"/>
            <a:chExt cx="812800" cy="812800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279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1292433" y="6482856"/>
            <a:ext cx="1991604" cy="1991604"/>
            <a:chOff x="0" y="0"/>
            <a:chExt cx="812800" cy="812800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2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15003983" y="2847939"/>
            <a:ext cx="1991604" cy="1991604"/>
            <a:chOff x="0" y="0"/>
            <a:chExt cx="812800" cy="812800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2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15003983" y="6482856"/>
            <a:ext cx="1991604" cy="1991604"/>
            <a:chOff x="0" y="0"/>
            <a:chExt cx="812800" cy="812800"/>
          </a:xfrm>
        </p:grpSpPr>
        <p:sp>
          <p:nvSpPr>
            <p:cNvPr id="172" name="Google Shape;172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279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8"/>
          <p:cNvSpPr/>
          <p:nvPr/>
        </p:nvSpPr>
        <p:spPr>
          <a:xfrm>
            <a:off x="1717652" y="3226382"/>
            <a:ext cx="1103046" cy="1196598"/>
          </a:xfrm>
          <a:custGeom>
            <a:rect b="b" l="l" r="r" t="t"/>
            <a:pathLst>
              <a:path extrusionOk="0" h="1196598" w="1103046">
                <a:moveTo>
                  <a:pt x="0" y="0"/>
                </a:moveTo>
                <a:lnTo>
                  <a:pt x="1103046" y="0"/>
                </a:lnTo>
                <a:lnTo>
                  <a:pt x="1103046" y="1196598"/>
                </a:lnTo>
                <a:lnTo>
                  <a:pt x="0" y="1196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>
            <a:off x="15423511" y="6894955"/>
            <a:ext cx="1152528" cy="1167386"/>
          </a:xfrm>
          <a:custGeom>
            <a:rect b="b" l="l" r="r" t="t"/>
            <a:pathLst>
              <a:path extrusionOk="0" h="1167386" w="1152528">
                <a:moveTo>
                  <a:pt x="0" y="0"/>
                </a:moveTo>
                <a:lnTo>
                  <a:pt x="1152528" y="0"/>
                </a:lnTo>
                <a:lnTo>
                  <a:pt x="1152528" y="1167386"/>
                </a:lnTo>
                <a:lnTo>
                  <a:pt x="0" y="1167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8"/>
          <p:cNvSpPr/>
          <p:nvPr/>
        </p:nvSpPr>
        <p:spPr>
          <a:xfrm>
            <a:off x="15585317" y="3226382"/>
            <a:ext cx="828916" cy="1196598"/>
          </a:xfrm>
          <a:custGeom>
            <a:rect b="b" l="l" r="r" t="t"/>
            <a:pathLst>
              <a:path extrusionOk="0" h="1196598" w="828916">
                <a:moveTo>
                  <a:pt x="0" y="0"/>
                </a:moveTo>
                <a:lnTo>
                  <a:pt x="828916" y="0"/>
                </a:lnTo>
                <a:lnTo>
                  <a:pt x="828916" y="1196598"/>
                </a:lnTo>
                <a:lnTo>
                  <a:pt x="0" y="1196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8"/>
          <p:cNvSpPr/>
          <p:nvPr/>
        </p:nvSpPr>
        <p:spPr>
          <a:xfrm>
            <a:off x="1717652" y="6973189"/>
            <a:ext cx="1103046" cy="1072963"/>
          </a:xfrm>
          <a:custGeom>
            <a:rect b="b" l="l" r="r" t="t"/>
            <a:pathLst>
              <a:path extrusionOk="0" h="1072963" w="1103046">
                <a:moveTo>
                  <a:pt x="0" y="0"/>
                </a:moveTo>
                <a:lnTo>
                  <a:pt x="1103046" y="0"/>
                </a:lnTo>
                <a:lnTo>
                  <a:pt x="1103046" y="1072963"/>
                </a:lnTo>
                <a:lnTo>
                  <a:pt x="0" y="1072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8"/>
          <p:cNvSpPr txBox="1"/>
          <p:nvPr>
            <p:ph idx="1" type="body"/>
          </p:nvPr>
        </p:nvSpPr>
        <p:spPr>
          <a:xfrm>
            <a:off x="728975" y="8712075"/>
            <a:ext cx="3080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79" name="Google Shape;179;p8"/>
          <p:cNvSpPr txBox="1"/>
          <p:nvPr>
            <p:ph idx="3" type="body"/>
          </p:nvPr>
        </p:nvSpPr>
        <p:spPr>
          <a:xfrm>
            <a:off x="14459575" y="8712075"/>
            <a:ext cx="3080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0" name="Google Shape;180;p8"/>
          <p:cNvSpPr txBox="1"/>
          <p:nvPr>
            <p:ph idx="4" type="body"/>
          </p:nvPr>
        </p:nvSpPr>
        <p:spPr>
          <a:xfrm>
            <a:off x="728975" y="4976663"/>
            <a:ext cx="3080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1" name="Google Shape;181;p8"/>
          <p:cNvSpPr txBox="1"/>
          <p:nvPr>
            <p:ph idx="5" type="body"/>
          </p:nvPr>
        </p:nvSpPr>
        <p:spPr>
          <a:xfrm>
            <a:off x="14459575" y="4976663"/>
            <a:ext cx="30804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79450"/>
            <a:ext cx="17526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50"/>
              <a:buFont typeface="Zilla Slab"/>
              <a:buNone/>
              <a:defRPr i="0" sz="10050" u="none" cap="none" strike="noStrike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00" y="249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556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–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556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556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–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556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»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556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556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556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556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9"/>
          <p:cNvGrpSpPr/>
          <p:nvPr/>
        </p:nvGrpSpPr>
        <p:grpSpPr>
          <a:xfrm>
            <a:off x="3818225" y="1804575"/>
            <a:ext cx="10955250" cy="5507475"/>
            <a:chOff x="3802200" y="2389950"/>
            <a:chExt cx="10955250" cy="5507475"/>
          </a:xfrm>
        </p:grpSpPr>
        <p:sp>
          <p:nvSpPr>
            <p:cNvPr id="187" name="Google Shape;187;p9"/>
            <p:cNvSpPr/>
            <p:nvPr/>
          </p:nvSpPr>
          <p:spPr>
            <a:xfrm>
              <a:off x="3802200" y="5246025"/>
              <a:ext cx="5448000" cy="26514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802200" y="2389950"/>
              <a:ext cx="5576700" cy="55071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9180750" y="2389950"/>
              <a:ext cx="5576700" cy="55071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6555825" y="2389950"/>
              <a:ext cx="5448000" cy="55071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8500" l="0" r="0" t="0"/>
          <a:stretch/>
        </p:blipFill>
        <p:spPr>
          <a:xfrm>
            <a:off x="15680875" y="6536150"/>
            <a:ext cx="2068500" cy="37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4">
            <a:alphaModFix/>
          </a:blip>
          <a:srcRect b="0" l="0" r="0" t="20898"/>
          <a:stretch/>
        </p:blipFill>
        <p:spPr>
          <a:xfrm>
            <a:off x="538625" y="-1"/>
            <a:ext cx="2068500" cy="32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5">
            <a:alphaModFix/>
          </a:blip>
          <a:srcRect b="59153" l="0" r="0" t="0"/>
          <a:stretch/>
        </p:blipFill>
        <p:spPr>
          <a:xfrm>
            <a:off x="538625" y="8612644"/>
            <a:ext cx="2068500" cy="1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6">
            <a:alphaModFix/>
          </a:blip>
          <a:srcRect b="0" l="0" r="0" t="71242"/>
          <a:stretch/>
        </p:blipFill>
        <p:spPr>
          <a:xfrm>
            <a:off x="15679700" y="-1"/>
            <a:ext cx="2068500" cy="11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539812" y="3865201"/>
            <a:ext cx="2068476" cy="4114800"/>
          </a:xfrm>
          <a:custGeom>
            <a:rect b="b" l="l" r="r" t="t"/>
            <a:pathLst>
              <a:path extrusionOk="0" h="4114800" w="2068476">
                <a:moveTo>
                  <a:pt x="0" y="0"/>
                </a:moveTo>
                <a:lnTo>
                  <a:pt x="2068476" y="0"/>
                </a:lnTo>
                <a:lnTo>
                  <a:pt x="2068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9"/>
          <p:cNvSpPr/>
          <p:nvPr/>
        </p:nvSpPr>
        <p:spPr>
          <a:xfrm>
            <a:off x="15680887" y="1804576"/>
            <a:ext cx="2068476" cy="4114800"/>
          </a:xfrm>
          <a:custGeom>
            <a:rect b="b" l="l" r="r" t="t"/>
            <a:pathLst>
              <a:path extrusionOk="0" h="4114800" w="2068476">
                <a:moveTo>
                  <a:pt x="0" y="0"/>
                </a:moveTo>
                <a:lnTo>
                  <a:pt x="2068476" y="0"/>
                </a:lnTo>
                <a:lnTo>
                  <a:pt x="2068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9"/>
          <p:cNvSpPr txBox="1"/>
          <p:nvPr/>
        </p:nvSpPr>
        <p:spPr>
          <a:xfrm>
            <a:off x="4584650" y="4473950"/>
            <a:ext cx="9422400" cy="2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8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Dorm Allocation Project</a:t>
            </a:r>
            <a:endParaRPr sz="100"/>
          </a:p>
        </p:txBody>
      </p:sp>
      <p:sp>
        <p:nvSpPr>
          <p:cNvPr id="198" name="Google Shape;198;p9"/>
          <p:cNvSpPr txBox="1"/>
          <p:nvPr/>
        </p:nvSpPr>
        <p:spPr>
          <a:xfrm>
            <a:off x="3556691" y="2460638"/>
            <a:ext cx="114783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8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Suite Dreams</a:t>
            </a:r>
            <a:endParaRPr sz="100"/>
          </a:p>
        </p:txBody>
      </p:sp>
      <p:sp>
        <p:nvSpPr>
          <p:cNvPr id="199" name="Google Shape;199;p9"/>
          <p:cNvSpPr txBox="1"/>
          <p:nvPr/>
        </p:nvSpPr>
        <p:spPr>
          <a:xfrm>
            <a:off x="3037512" y="8644700"/>
            <a:ext cx="12213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7">
                <a:latin typeface="Assistant"/>
                <a:ea typeface="Assistant"/>
                <a:cs typeface="Assistant"/>
                <a:sym typeface="Assistant"/>
              </a:rPr>
              <a:t>Kyren Stephenson, Alexes Pagan, Jonathan Fasano, Parsa Jafaripour, John Doyle, Arman Hemmati Alamdari</a:t>
            </a:r>
            <a:endParaRPr/>
          </a:p>
        </p:txBody>
      </p:sp>
      <p:grpSp>
        <p:nvGrpSpPr>
          <p:cNvPr id="200" name="Google Shape;200;p9"/>
          <p:cNvGrpSpPr/>
          <p:nvPr/>
        </p:nvGrpSpPr>
        <p:grpSpPr>
          <a:xfrm>
            <a:off x="538637" y="2566212"/>
            <a:ext cx="2068476" cy="2068476"/>
            <a:chOff x="0" y="0"/>
            <a:chExt cx="812800" cy="812800"/>
          </a:xfrm>
        </p:grpSpPr>
        <p:sp>
          <p:nvSpPr>
            <p:cNvPr id="201" name="Google Shape;20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235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9"/>
          <p:cNvGrpSpPr/>
          <p:nvPr/>
        </p:nvGrpSpPr>
        <p:grpSpPr>
          <a:xfrm>
            <a:off x="538637" y="7189824"/>
            <a:ext cx="2068476" cy="2068476"/>
            <a:chOff x="0" y="0"/>
            <a:chExt cx="812800" cy="812800"/>
          </a:xfrm>
        </p:grpSpPr>
        <p:sp>
          <p:nvSpPr>
            <p:cNvPr id="204" name="Google Shape;204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235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539800" y="3865200"/>
            <a:ext cx="2068575" cy="4114800"/>
            <a:chOff x="539800" y="3865200"/>
            <a:chExt cx="2068575" cy="4114800"/>
          </a:xfrm>
        </p:grpSpPr>
        <p:sp>
          <p:nvSpPr>
            <p:cNvPr id="207" name="Google Shape;207;p9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38550" y="8644705"/>
            <a:ext cx="2068575" cy="4114800"/>
            <a:chOff x="539800" y="3865200"/>
            <a:chExt cx="2068575" cy="4114800"/>
          </a:xfrm>
        </p:grpSpPr>
        <p:sp>
          <p:nvSpPr>
            <p:cNvPr id="211" name="Google Shape;211;p9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38550" y="-882245"/>
            <a:ext cx="2068575" cy="4114800"/>
            <a:chOff x="539800" y="3865200"/>
            <a:chExt cx="2068575" cy="4114800"/>
          </a:xfrm>
        </p:grpSpPr>
        <p:sp>
          <p:nvSpPr>
            <p:cNvPr id="215" name="Google Shape;215;p9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538625" y="2566200"/>
            <a:ext cx="2068500" cy="1962000"/>
          </a:xfrm>
          <a:prstGeom prst="ellipse">
            <a:avLst/>
          </a:prstGeom>
          <a:solidFill>
            <a:srgbClr val="C3C2D5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538625" y="7296325"/>
            <a:ext cx="2068500" cy="1962000"/>
          </a:xfrm>
          <a:prstGeom prst="ellipse">
            <a:avLst/>
          </a:prstGeom>
          <a:solidFill>
            <a:srgbClr val="C3C2D5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5679625" y="6548800"/>
            <a:ext cx="2068575" cy="4114800"/>
            <a:chOff x="539800" y="3865200"/>
            <a:chExt cx="2068575" cy="4114800"/>
          </a:xfrm>
        </p:grpSpPr>
        <p:sp>
          <p:nvSpPr>
            <p:cNvPr id="221" name="Google Shape;221;p9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15679625" y="1804580"/>
            <a:ext cx="2068575" cy="4114800"/>
            <a:chOff x="539800" y="3865200"/>
            <a:chExt cx="2068575" cy="4114800"/>
          </a:xfrm>
        </p:grpSpPr>
        <p:sp>
          <p:nvSpPr>
            <p:cNvPr id="225" name="Google Shape;225;p9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15680875" y="-2927000"/>
            <a:ext cx="2068575" cy="4114800"/>
            <a:chOff x="539800" y="3865200"/>
            <a:chExt cx="2068575" cy="4114800"/>
          </a:xfrm>
        </p:grpSpPr>
        <p:sp>
          <p:nvSpPr>
            <p:cNvPr id="229" name="Google Shape;229;p9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15679625" y="515912"/>
            <a:ext cx="2068500" cy="1962000"/>
          </a:xfrm>
          <a:prstGeom prst="ellipse">
            <a:avLst/>
          </a:prstGeom>
          <a:solidFill>
            <a:srgbClr val="C3C2D5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15679625" y="5246037"/>
            <a:ext cx="2068500" cy="1962000"/>
          </a:xfrm>
          <a:prstGeom prst="ellipse">
            <a:avLst/>
          </a:prstGeom>
          <a:solidFill>
            <a:srgbClr val="C3C2D5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8"/>
          <p:cNvGrpSpPr/>
          <p:nvPr/>
        </p:nvGrpSpPr>
        <p:grpSpPr>
          <a:xfrm>
            <a:off x="125" y="6554574"/>
            <a:ext cx="18288631" cy="3732466"/>
            <a:chOff x="0" y="-38100"/>
            <a:chExt cx="4794000" cy="1156529"/>
          </a:xfrm>
        </p:grpSpPr>
        <p:sp>
          <p:nvSpPr>
            <p:cNvPr id="634" name="Google Shape;634;p18"/>
            <p:cNvSpPr/>
            <p:nvPr/>
          </p:nvSpPr>
          <p:spPr>
            <a:xfrm>
              <a:off x="0" y="0"/>
              <a:ext cx="4793890" cy="1118429"/>
            </a:xfrm>
            <a:custGeom>
              <a:rect b="b" l="l" r="r" t="t"/>
              <a:pathLst>
                <a:path extrusionOk="0" h="1118429" w="4793890">
                  <a:moveTo>
                    <a:pt x="0" y="0"/>
                  </a:moveTo>
                  <a:lnTo>
                    <a:pt x="4793890" y="0"/>
                  </a:lnTo>
                  <a:lnTo>
                    <a:pt x="4793890" y="1118429"/>
                  </a:lnTo>
                  <a:lnTo>
                    <a:pt x="0" y="1118429"/>
                  </a:lnTo>
                  <a:close/>
                </a:path>
              </a:pathLst>
            </a:custGeom>
            <a:solidFill>
              <a:srgbClr val="EDF0F1"/>
            </a:solidFill>
            <a:ln>
              <a:noFill/>
            </a:ln>
          </p:spPr>
        </p:sp>
        <p:sp>
          <p:nvSpPr>
            <p:cNvPr id="635" name="Google Shape;635;p18"/>
            <p:cNvSpPr txBox="1"/>
            <p:nvPr/>
          </p:nvSpPr>
          <p:spPr>
            <a:xfrm>
              <a:off x="0" y="-38100"/>
              <a:ext cx="4794000" cy="1156500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6" name="Google Shape;636;p18"/>
          <p:cNvPicPr preferRelativeResize="0"/>
          <p:nvPr/>
        </p:nvPicPr>
        <p:blipFill rotWithShape="1">
          <a:blip r:embed="rId3">
            <a:alphaModFix/>
          </a:blip>
          <a:srcRect b="0" l="680" r="670" t="68399"/>
          <a:stretch/>
        </p:blipFill>
        <p:spPr>
          <a:xfrm flipH="1" rot="10800000">
            <a:off x="225" y="2"/>
            <a:ext cx="18288000" cy="674284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8"/>
          <p:cNvSpPr/>
          <p:nvPr/>
        </p:nvSpPr>
        <p:spPr>
          <a:xfrm>
            <a:off x="6382650" y="3519800"/>
            <a:ext cx="5522700" cy="599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8" name="Google Shape;638;p18"/>
          <p:cNvSpPr/>
          <p:nvPr/>
        </p:nvSpPr>
        <p:spPr>
          <a:xfrm>
            <a:off x="12438500" y="3519800"/>
            <a:ext cx="5522700" cy="599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9" name="Google Shape;639;p18"/>
          <p:cNvSpPr/>
          <p:nvPr/>
        </p:nvSpPr>
        <p:spPr>
          <a:xfrm>
            <a:off x="326800" y="3519800"/>
            <a:ext cx="5522700" cy="599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640" name="Google Shape;640;p18"/>
          <p:cNvGrpSpPr/>
          <p:nvPr/>
        </p:nvGrpSpPr>
        <p:grpSpPr>
          <a:xfrm>
            <a:off x="1045871" y="3770067"/>
            <a:ext cx="4085042" cy="2556407"/>
            <a:chOff x="0" y="-38100"/>
            <a:chExt cx="1035000" cy="647700"/>
          </a:xfrm>
        </p:grpSpPr>
        <p:sp>
          <p:nvSpPr>
            <p:cNvPr id="641" name="Google Shape;641;p18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642" name="Google Shape;642;p18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18"/>
          <p:cNvGrpSpPr/>
          <p:nvPr/>
        </p:nvGrpSpPr>
        <p:grpSpPr>
          <a:xfrm>
            <a:off x="13157582" y="3770067"/>
            <a:ext cx="4085042" cy="2556407"/>
            <a:chOff x="0" y="-38100"/>
            <a:chExt cx="1035000" cy="647700"/>
          </a:xfrm>
        </p:grpSpPr>
        <p:sp>
          <p:nvSpPr>
            <p:cNvPr id="644" name="Google Shape;644;p18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645" name="Google Shape;645;p18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18"/>
          <p:cNvGrpSpPr/>
          <p:nvPr/>
        </p:nvGrpSpPr>
        <p:grpSpPr>
          <a:xfrm>
            <a:off x="7112858" y="3770067"/>
            <a:ext cx="4085041" cy="2556407"/>
            <a:chOff x="0" y="-38100"/>
            <a:chExt cx="1035000" cy="647700"/>
          </a:xfrm>
        </p:grpSpPr>
        <p:sp>
          <p:nvSpPr>
            <p:cNvPr id="647" name="Google Shape;647;p18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648" name="Google Shape;648;p18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18"/>
          <p:cNvSpPr txBox="1"/>
          <p:nvPr/>
        </p:nvSpPr>
        <p:spPr>
          <a:xfrm>
            <a:off x="6818738" y="6489060"/>
            <a:ext cx="4681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Reasons for Changes</a:t>
            </a:r>
            <a:endParaRPr/>
          </a:p>
        </p:txBody>
      </p:sp>
      <p:sp>
        <p:nvSpPr>
          <p:cNvPr id="650" name="Google Shape;650;p18"/>
          <p:cNvSpPr txBox="1"/>
          <p:nvPr/>
        </p:nvSpPr>
        <p:spPr>
          <a:xfrm>
            <a:off x="747611" y="6489060"/>
            <a:ext cx="4681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Adjustments Made</a:t>
            </a:r>
            <a:endParaRPr/>
          </a:p>
        </p:txBody>
      </p:sp>
      <p:sp>
        <p:nvSpPr>
          <p:cNvPr id="651" name="Google Shape;651;p18"/>
          <p:cNvSpPr txBox="1"/>
          <p:nvPr/>
        </p:nvSpPr>
        <p:spPr>
          <a:xfrm>
            <a:off x="12859247" y="6489060"/>
            <a:ext cx="4681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Mitigation Actions</a:t>
            </a:r>
            <a:endParaRPr/>
          </a:p>
        </p:txBody>
      </p:sp>
      <p:sp>
        <p:nvSpPr>
          <p:cNvPr id="652" name="Google Shape;652;p18"/>
          <p:cNvSpPr txBox="1"/>
          <p:nvPr/>
        </p:nvSpPr>
        <p:spPr>
          <a:xfrm>
            <a:off x="747750" y="6963550"/>
            <a:ext cx="46812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Adopted the MVC architecture to better suit our development framework. 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Extended project timelines to address integration and testing complexities.</a:t>
            </a:r>
            <a:endParaRPr/>
          </a:p>
        </p:txBody>
      </p:sp>
      <p:sp>
        <p:nvSpPr>
          <p:cNvPr id="653" name="Google Shape;653;p18"/>
          <p:cNvSpPr txBox="1"/>
          <p:nvPr/>
        </p:nvSpPr>
        <p:spPr>
          <a:xfrm>
            <a:off x="6818750" y="6948300"/>
            <a:ext cx="46812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Original architecture didn't fully leverage the capabilities of Flask and Firebase. 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Unanticipated technical challenges required reallocating resources and time.</a:t>
            </a:r>
            <a:endParaRPr/>
          </a:p>
        </p:txBody>
      </p:sp>
      <p:sp>
        <p:nvSpPr>
          <p:cNvPr id="654" name="Google Shape;654;p18"/>
          <p:cNvSpPr txBox="1"/>
          <p:nvPr/>
        </p:nvSpPr>
        <p:spPr>
          <a:xfrm>
            <a:off x="12859250" y="7036575"/>
            <a:ext cx="4681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Enhanced team communication and re-prioritized tasks to stay on track.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5" name="Google Shape;655;p18"/>
          <p:cNvSpPr/>
          <p:nvPr/>
        </p:nvSpPr>
        <p:spPr>
          <a:xfrm>
            <a:off x="2591250" y="2950200"/>
            <a:ext cx="993900" cy="9576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6" name="Google Shape;656;p18"/>
          <p:cNvSpPr/>
          <p:nvPr/>
        </p:nvSpPr>
        <p:spPr>
          <a:xfrm>
            <a:off x="8658175" y="2950200"/>
            <a:ext cx="993900" cy="9576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7" name="Google Shape;657;p18"/>
          <p:cNvSpPr/>
          <p:nvPr/>
        </p:nvSpPr>
        <p:spPr>
          <a:xfrm>
            <a:off x="14702825" y="2950200"/>
            <a:ext cx="993900" cy="9576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8" name="Google Shape;658;p18"/>
          <p:cNvSpPr/>
          <p:nvPr/>
        </p:nvSpPr>
        <p:spPr>
          <a:xfrm>
            <a:off x="11905350" y="6703003"/>
            <a:ext cx="533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9" name="Google Shape;659;p18"/>
          <p:cNvSpPr/>
          <p:nvPr/>
        </p:nvSpPr>
        <p:spPr>
          <a:xfrm>
            <a:off x="17965550" y="6703000"/>
            <a:ext cx="317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5857225" y="6703003"/>
            <a:ext cx="533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1" name="Google Shape;661;p18"/>
          <p:cNvSpPr/>
          <p:nvPr/>
        </p:nvSpPr>
        <p:spPr>
          <a:xfrm>
            <a:off x="2075" y="6703000"/>
            <a:ext cx="317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2" name="Google Shape;662;p18"/>
          <p:cNvSpPr/>
          <p:nvPr/>
        </p:nvSpPr>
        <p:spPr>
          <a:xfrm>
            <a:off x="450760" y="1364200"/>
            <a:ext cx="993900" cy="1768800"/>
          </a:xfrm>
          <a:prstGeom prst="star4">
            <a:avLst>
              <a:gd fmla="val 18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3" name="Google Shape;663;p18"/>
          <p:cNvSpPr/>
          <p:nvPr/>
        </p:nvSpPr>
        <p:spPr>
          <a:xfrm>
            <a:off x="1113484" y="1020411"/>
            <a:ext cx="472800" cy="858000"/>
          </a:xfrm>
          <a:prstGeom prst="star4">
            <a:avLst>
              <a:gd fmla="val 2352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4" name="Google Shape;664;p18"/>
          <p:cNvSpPr/>
          <p:nvPr/>
        </p:nvSpPr>
        <p:spPr>
          <a:xfrm>
            <a:off x="15996479" y="1758050"/>
            <a:ext cx="733800" cy="1445400"/>
          </a:xfrm>
          <a:prstGeom prst="star4">
            <a:avLst>
              <a:gd fmla="val 135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65" name="Google Shape;6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9000" y="782550"/>
            <a:ext cx="1514475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4225" y="1087450"/>
            <a:ext cx="1724025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4250" y="1472050"/>
            <a:ext cx="1524000" cy="3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8"/>
          <p:cNvSpPr txBox="1"/>
          <p:nvPr/>
        </p:nvSpPr>
        <p:spPr>
          <a:xfrm>
            <a:off x="1009559" y="823069"/>
            <a:ext cx="1629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72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Risks and Challenges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69" name="Google Shape;669;p18"/>
          <p:cNvSpPr/>
          <p:nvPr/>
        </p:nvSpPr>
        <p:spPr>
          <a:xfrm>
            <a:off x="17300251" y="514450"/>
            <a:ext cx="533100" cy="957600"/>
          </a:xfrm>
          <a:prstGeom prst="star4">
            <a:avLst>
              <a:gd fmla="val 135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670" name="Google Shape;670;p18"/>
          <p:cNvGrpSpPr/>
          <p:nvPr/>
        </p:nvGrpSpPr>
        <p:grpSpPr>
          <a:xfrm>
            <a:off x="14587367" y="4508503"/>
            <a:ext cx="1225468" cy="1445353"/>
            <a:chOff x="2272041" y="3551722"/>
            <a:chExt cx="788742" cy="952519"/>
          </a:xfrm>
        </p:grpSpPr>
        <p:sp>
          <p:nvSpPr>
            <p:cNvPr id="671" name="Google Shape;671;p18"/>
            <p:cNvSpPr/>
            <p:nvPr/>
          </p:nvSpPr>
          <p:spPr>
            <a:xfrm>
              <a:off x="2333056" y="3790256"/>
              <a:ext cx="159499" cy="159038"/>
            </a:xfrm>
            <a:custGeom>
              <a:rect b="b" l="l" r="r" t="t"/>
              <a:pathLst>
                <a:path extrusionOk="0" h="159038" w="191590">
                  <a:moveTo>
                    <a:pt x="95789" y="159039"/>
                  </a:moveTo>
                  <a:cubicBezTo>
                    <a:pt x="148728" y="159039"/>
                    <a:pt x="191590" y="123406"/>
                    <a:pt x="191590" y="79505"/>
                  </a:cubicBezTo>
                  <a:cubicBezTo>
                    <a:pt x="191590" y="35595"/>
                    <a:pt x="148728" y="0"/>
                    <a:pt x="95789" y="0"/>
                  </a:cubicBezTo>
                  <a:cubicBezTo>
                    <a:pt x="42920" y="0"/>
                    <a:pt x="0" y="35595"/>
                    <a:pt x="0" y="79505"/>
                  </a:cubicBezTo>
                  <a:cubicBezTo>
                    <a:pt x="0" y="123406"/>
                    <a:pt x="42908" y="159039"/>
                    <a:pt x="95789" y="159039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2811541" y="3790256"/>
              <a:ext cx="159508" cy="159038"/>
            </a:xfrm>
            <a:custGeom>
              <a:rect b="b" l="l" r="r" t="t"/>
              <a:pathLst>
                <a:path extrusionOk="0" h="159038" w="191601">
                  <a:moveTo>
                    <a:pt x="0" y="79505"/>
                  </a:moveTo>
                  <a:cubicBezTo>
                    <a:pt x="0" y="123406"/>
                    <a:pt x="42908" y="159039"/>
                    <a:pt x="95789" y="159039"/>
                  </a:cubicBezTo>
                  <a:cubicBezTo>
                    <a:pt x="148716" y="159039"/>
                    <a:pt x="191602" y="123406"/>
                    <a:pt x="191602" y="79505"/>
                  </a:cubicBezTo>
                  <a:cubicBezTo>
                    <a:pt x="191602" y="35595"/>
                    <a:pt x="148728" y="0"/>
                    <a:pt x="95789" y="0"/>
                  </a:cubicBezTo>
                  <a:cubicBezTo>
                    <a:pt x="42908" y="0"/>
                    <a:pt x="0" y="35595"/>
                    <a:pt x="0" y="79505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2272041" y="3929397"/>
              <a:ext cx="380006" cy="574814"/>
            </a:xfrm>
            <a:custGeom>
              <a:rect b="b" l="l" r="r" t="t"/>
              <a:pathLst>
                <a:path extrusionOk="0" h="574814" w="456464">
                  <a:moveTo>
                    <a:pt x="300438" y="357940"/>
                  </a:moveTo>
                  <a:cubicBezTo>
                    <a:pt x="297030" y="332823"/>
                    <a:pt x="271404" y="313811"/>
                    <a:pt x="240924" y="313811"/>
                  </a:cubicBezTo>
                  <a:lnTo>
                    <a:pt x="122608" y="313811"/>
                  </a:lnTo>
                  <a:cubicBezTo>
                    <a:pt x="112543" y="246393"/>
                    <a:pt x="134520" y="184814"/>
                    <a:pt x="152503" y="148123"/>
                  </a:cubicBezTo>
                  <a:lnTo>
                    <a:pt x="222551" y="191024"/>
                  </a:lnTo>
                  <a:cubicBezTo>
                    <a:pt x="230986" y="196177"/>
                    <a:pt x="240982" y="198787"/>
                    <a:pt x="250977" y="198787"/>
                  </a:cubicBezTo>
                  <a:cubicBezTo>
                    <a:pt x="260284" y="198787"/>
                    <a:pt x="269626" y="196529"/>
                    <a:pt x="277716" y="192024"/>
                  </a:cubicBezTo>
                  <a:lnTo>
                    <a:pt x="384603" y="132397"/>
                  </a:lnTo>
                  <a:cubicBezTo>
                    <a:pt x="394059" y="127111"/>
                    <a:pt x="400313" y="119482"/>
                    <a:pt x="403423" y="111090"/>
                  </a:cubicBezTo>
                  <a:cubicBezTo>
                    <a:pt x="436898" y="96841"/>
                    <a:pt x="456465" y="64579"/>
                    <a:pt x="456465" y="19879"/>
                  </a:cubicBezTo>
                  <a:lnTo>
                    <a:pt x="456465" y="0"/>
                  </a:lnTo>
                  <a:lnTo>
                    <a:pt x="264886" y="0"/>
                  </a:lnTo>
                  <a:lnTo>
                    <a:pt x="264886" y="19879"/>
                  </a:lnTo>
                  <a:cubicBezTo>
                    <a:pt x="264886" y="49178"/>
                    <a:pt x="273344" y="73085"/>
                    <a:pt x="288549" y="90154"/>
                  </a:cubicBezTo>
                  <a:lnTo>
                    <a:pt x="252286" y="110395"/>
                  </a:lnTo>
                  <a:cubicBezTo>
                    <a:pt x="252286" y="110395"/>
                    <a:pt x="160375" y="49130"/>
                    <a:pt x="152239" y="45044"/>
                  </a:cubicBezTo>
                  <a:cubicBezTo>
                    <a:pt x="124019" y="30813"/>
                    <a:pt x="87170" y="38310"/>
                    <a:pt x="70002" y="61770"/>
                  </a:cubicBezTo>
                  <a:cubicBezTo>
                    <a:pt x="65527" y="67866"/>
                    <a:pt x="-38548" y="213074"/>
                    <a:pt x="15549" y="376657"/>
                  </a:cubicBezTo>
                  <a:cubicBezTo>
                    <a:pt x="22836" y="398707"/>
                    <a:pt x="46959" y="413204"/>
                    <a:pt x="73261" y="413204"/>
                  </a:cubicBezTo>
                  <a:cubicBezTo>
                    <a:pt x="73319" y="413204"/>
                    <a:pt x="73388" y="413194"/>
                    <a:pt x="73434" y="413194"/>
                  </a:cubicBezTo>
                  <a:lnTo>
                    <a:pt x="187424" y="413194"/>
                  </a:lnTo>
                  <a:lnTo>
                    <a:pt x="203375" y="530695"/>
                  </a:lnTo>
                  <a:cubicBezTo>
                    <a:pt x="206818" y="556060"/>
                    <a:pt x="232731" y="574815"/>
                    <a:pt x="262820" y="574815"/>
                  </a:cubicBezTo>
                  <a:cubicBezTo>
                    <a:pt x="265058" y="574815"/>
                    <a:pt x="267307" y="574719"/>
                    <a:pt x="269591" y="574500"/>
                  </a:cubicBezTo>
                  <a:cubicBezTo>
                    <a:pt x="302447" y="571452"/>
                    <a:pt x="326076" y="546840"/>
                    <a:pt x="322369" y="519560"/>
                  </a:cubicBezTo>
                  <a:lnTo>
                    <a:pt x="300438" y="357940"/>
                  </a:lnTo>
                  <a:close/>
                  <a:moveTo>
                    <a:pt x="314519" y="39767"/>
                  </a:moveTo>
                  <a:lnTo>
                    <a:pt x="406854" y="39767"/>
                  </a:lnTo>
                  <a:cubicBezTo>
                    <a:pt x="404571" y="51673"/>
                    <a:pt x="399544" y="62760"/>
                    <a:pt x="390249" y="70218"/>
                  </a:cubicBezTo>
                  <a:cubicBezTo>
                    <a:pt x="374309" y="58045"/>
                    <a:pt x="349934" y="55978"/>
                    <a:pt x="331148" y="66399"/>
                  </a:cubicBezTo>
                  <a:lnTo>
                    <a:pt x="328359" y="67951"/>
                  </a:lnTo>
                  <a:cubicBezTo>
                    <a:pt x="320774" y="60598"/>
                    <a:pt x="316574" y="50492"/>
                    <a:pt x="314519" y="39767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2652033" y="3967319"/>
              <a:ext cx="408750" cy="536922"/>
            </a:xfrm>
            <a:custGeom>
              <a:rect b="b" l="l" r="r" t="t"/>
              <a:pathLst>
                <a:path extrusionOk="0" h="536922" w="490991">
                  <a:moveTo>
                    <a:pt x="420994" y="23858"/>
                  </a:moveTo>
                  <a:cubicBezTo>
                    <a:pt x="406098" y="3484"/>
                    <a:pt x="376433" y="-4793"/>
                    <a:pt x="350313" y="2751"/>
                  </a:cubicBezTo>
                  <a:cubicBezTo>
                    <a:pt x="342590" y="5075"/>
                    <a:pt x="333329" y="10942"/>
                    <a:pt x="325904" y="18410"/>
                  </a:cubicBezTo>
                  <a:lnTo>
                    <a:pt x="240810" y="98562"/>
                  </a:lnTo>
                  <a:lnTo>
                    <a:pt x="186265" y="98562"/>
                  </a:lnTo>
                  <a:cubicBezTo>
                    <a:pt x="189720" y="87428"/>
                    <a:pt x="191613" y="75064"/>
                    <a:pt x="191613" y="61482"/>
                  </a:cubicBezTo>
                  <a:lnTo>
                    <a:pt x="191613" y="41612"/>
                  </a:lnTo>
                  <a:lnTo>
                    <a:pt x="0" y="41612"/>
                  </a:lnTo>
                  <a:lnTo>
                    <a:pt x="0" y="61482"/>
                  </a:lnTo>
                  <a:cubicBezTo>
                    <a:pt x="0" y="122794"/>
                    <a:pt x="36700" y="160885"/>
                    <a:pt x="95812" y="160885"/>
                  </a:cubicBezTo>
                  <a:cubicBezTo>
                    <a:pt x="98601" y="160885"/>
                    <a:pt x="101298" y="160713"/>
                    <a:pt x="103995" y="160551"/>
                  </a:cubicBezTo>
                  <a:cubicBezTo>
                    <a:pt x="112590" y="171124"/>
                    <a:pt x="127176" y="178087"/>
                    <a:pt x="143701" y="178087"/>
                  </a:cubicBezTo>
                  <a:lnTo>
                    <a:pt x="263464" y="178087"/>
                  </a:lnTo>
                  <a:cubicBezTo>
                    <a:pt x="277786" y="178087"/>
                    <a:pt x="291362" y="172762"/>
                    <a:pt x="300474" y="163580"/>
                  </a:cubicBezTo>
                  <a:lnTo>
                    <a:pt x="343267" y="120384"/>
                  </a:lnTo>
                  <a:cubicBezTo>
                    <a:pt x="360137" y="157703"/>
                    <a:pt x="377569" y="214406"/>
                    <a:pt x="368377" y="275908"/>
                  </a:cubicBezTo>
                  <a:lnTo>
                    <a:pt x="250037" y="275908"/>
                  </a:lnTo>
                  <a:cubicBezTo>
                    <a:pt x="219580" y="275908"/>
                    <a:pt x="193966" y="294920"/>
                    <a:pt x="190546" y="320038"/>
                  </a:cubicBezTo>
                  <a:lnTo>
                    <a:pt x="168592" y="481667"/>
                  </a:lnTo>
                  <a:cubicBezTo>
                    <a:pt x="164909" y="508938"/>
                    <a:pt x="188526" y="533550"/>
                    <a:pt x="221393" y="536608"/>
                  </a:cubicBezTo>
                  <a:cubicBezTo>
                    <a:pt x="223688" y="536827"/>
                    <a:pt x="225938" y="536922"/>
                    <a:pt x="228187" y="536922"/>
                  </a:cubicBezTo>
                  <a:cubicBezTo>
                    <a:pt x="258254" y="536922"/>
                    <a:pt x="284178" y="518167"/>
                    <a:pt x="287621" y="492802"/>
                  </a:cubicBezTo>
                  <a:lnTo>
                    <a:pt x="303561" y="375302"/>
                  </a:lnTo>
                  <a:lnTo>
                    <a:pt x="417562" y="375302"/>
                  </a:lnTo>
                  <a:cubicBezTo>
                    <a:pt x="417608" y="375302"/>
                    <a:pt x="417689" y="375311"/>
                    <a:pt x="417734" y="375311"/>
                  </a:cubicBezTo>
                  <a:cubicBezTo>
                    <a:pt x="444049" y="375311"/>
                    <a:pt x="468159" y="360824"/>
                    <a:pt x="475447" y="338764"/>
                  </a:cubicBezTo>
                  <a:cubicBezTo>
                    <a:pt x="529533" y="175163"/>
                    <a:pt x="425469" y="29954"/>
                    <a:pt x="420994" y="23858"/>
                  </a:cubicBezTo>
                  <a:close/>
                  <a:moveTo>
                    <a:pt x="49645" y="81360"/>
                  </a:moveTo>
                  <a:lnTo>
                    <a:pt x="141980" y="81360"/>
                  </a:lnTo>
                  <a:cubicBezTo>
                    <a:pt x="140763" y="87694"/>
                    <a:pt x="138686" y="93752"/>
                    <a:pt x="135737" y="99229"/>
                  </a:cubicBezTo>
                  <a:cubicBezTo>
                    <a:pt x="120417" y="101372"/>
                    <a:pt x="107690" y="109526"/>
                    <a:pt x="100988" y="120699"/>
                  </a:cubicBezTo>
                  <a:cubicBezTo>
                    <a:pt x="99267" y="120841"/>
                    <a:pt x="97683" y="121118"/>
                    <a:pt x="95824" y="121118"/>
                  </a:cubicBezTo>
                  <a:cubicBezTo>
                    <a:pt x="65688" y="121118"/>
                    <a:pt x="53673" y="102325"/>
                    <a:pt x="49645" y="81360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2438091" y="3551722"/>
              <a:ext cx="433265" cy="188871"/>
            </a:xfrm>
            <a:custGeom>
              <a:rect b="b" l="l" r="r" t="t"/>
              <a:pathLst>
                <a:path extrusionOk="0" h="188871" w="520438">
                  <a:moveTo>
                    <a:pt x="11696" y="171983"/>
                  </a:moveTo>
                  <a:cubicBezTo>
                    <a:pt x="12832" y="178318"/>
                    <a:pt x="17583" y="183766"/>
                    <a:pt x="24422" y="186671"/>
                  </a:cubicBezTo>
                  <a:cubicBezTo>
                    <a:pt x="27877" y="188128"/>
                    <a:pt x="31618" y="188862"/>
                    <a:pt x="35348" y="188862"/>
                  </a:cubicBezTo>
                  <a:cubicBezTo>
                    <a:pt x="39089" y="188862"/>
                    <a:pt x="42830" y="188157"/>
                    <a:pt x="46250" y="186690"/>
                  </a:cubicBezTo>
                  <a:lnTo>
                    <a:pt x="110216" y="159534"/>
                  </a:lnTo>
                  <a:cubicBezTo>
                    <a:pt x="122014" y="154524"/>
                    <a:pt x="126661" y="142542"/>
                    <a:pt x="120648" y="132779"/>
                  </a:cubicBezTo>
                  <a:cubicBezTo>
                    <a:pt x="114956" y="123539"/>
                    <a:pt x="101804" y="119882"/>
                    <a:pt x="90489" y="123634"/>
                  </a:cubicBezTo>
                  <a:cubicBezTo>
                    <a:pt x="123482" y="72666"/>
                    <a:pt x="188126" y="39767"/>
                    <a:pt x="259334" y="39767"/>
                  </a:cubicBezTo>
                  <a:cubicBezTo>
                    <a:pt x="330049" y="39767"/>
                    <a:pt x="394727" y="72647"/>
                    <a:pt x="427433" y="123082"/>
                  </a:cubicBezTo>
                  <a:cubicBezTo>
                    <a:pt x="416726" y="120644"/>
                    <a:pt x="405090" y="124244"/>
                    <a:pt x="399799" y="132788"/>
                  </a:cubicBezTo>
                  <a:cubicBezTo>
                    <a:pt x="393786" y="142551"/>
                    <a:pt x="398422" y="154534"/>
                    <a:pt x="410219" y="159544"/>
                  </a:cubicBezTo>
                  <a:lnTo>
                    <a:pt x="474186" y="186700"/>
                  </a:lnTo>
                  <a:cubicBezTo>
                    <a:pt x="477606" y="188157"/>
                    <a:pt x="481336" y="188871"/>
                    <a:pt x="485088" y="188871"/>
                  </a:cubicBezTo>
                  <a:cubicBezTo>
                    <a:pt x="488818" y="188871"/>
                    <a:pt x="492547" y="188138"/>
                    <a:pt x="496013" y="186680"/>
                  </a:cubicBezTo>
                  <a:cubicBezTo>
                    <a:pt x="502864" y="183775"/>
                    <a:pt x="507592" y="178327"/>
                    <a:pt x="508740" y="171993"/>
                  </a:cubicBezTo>
                  <a:lnTo>
                    <a:pt x="520159" y="109880"/>
                  </a:lnTo>
                  <a:cubicBezTo>
                    <a:pt x="522167" y="99031"/>
                    <a:pt x="513158" y="88887"/>
                    <a:pt x="500087" y="87249"/>
                  </a:cubicBezTo>
                  <a:cubicBezTo>
                    <a:pt x="486970" y="85515"/>
                    <a:pt x="474806" y="93050"/>
                    <a:pt x="472809" y="103899"/>
                  </a:cubicBezTo>
                  <a:lnTo>
                    <a:pt x="472006" y="108280"/>
                  </a:lnTo>
                  <a:cubicBezTo>
                    <a:pt x="431209" y="42358"/>
                    <a:pt x="349122" y="0"/>
                    <a:pt x="259334" y="0"/>
                  </a:cubicBezTo>
                  <a:cubicBezTo>
                    <a:pt x="170052" y="0"/>
                    <a:pt x="89009" y="41396"/>
                    <a:pt x="47902" y="105470"/>
                  </a:cubicBezTo>
                  <a:lnTo>
                    <a:pt x="47627" y="103880"/>
                  </a:lnTo>
                  <a:cubicBezTo>
                    <a:pt x="45641" y="93031"/>
                    <a:pt x="33454" y="85496"/>
                    <a:pt x="20360" y="87230"/>
                  </a:cubicBezTo>
                  <a:cubicBezTo>
                    <a:pt x="7289" y="88868"/>
                    <a:pt x="-1720" y="99012"/>
                    <a:pt x="277" y="109861"/>
                  </a:cubicBezTo>
                  <a:lnTo>
                    <a:pt x="11696" y="171983"/>
                  </a:lnTo>
                  <a:close/>
                  <a:moveTo>
                    <a:pt x="54283" y="138627"/>
                  </a:moveTo>
                  <a:lnTo>
                    <a:pt x="54042" y="138751"/>
                  </a:lnTo>
                  <a:lnTo>
                    <a:pt x="53973" y="138551"/>
                  </a:lnTo>
                  <a:lnTo>
                    <a:pt x="54283" y="138627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2432733" y="4167941"/>
              <a:ext cx="438638" cy="39757"/>
            </a:xfrm>
            <a:custGeom>
              <a:rect b="b" l="l" r="r" t="t"/>
              <a:pathLst>
                <a:path extrusionOk="0" h="39757" w="526893">
                  <a:moveTo>
                    <a:pt x="0" y="19888"/>
                  </a:moveTo>
                  <a:cubicBezTo>
                    <a:pt x="0" y="30861"/>
                    <a:pt x="10730" y="39757"/>
                    <a:pt x="23950" y="39757"/>
                  </a:cubicBezTo>
                  <a:lnTo>
                    <a:pt x="502943" y="39757"/>
                  </a:lnTo>
                  <a:cubicBezTo>
                    <a:pt x="516186" y="39757"/>
                    <a:pt x="526893" y="30861"/>
                    <a:pt x="526893" y="19888"/>
                  </a:cubicBezTo>
                  <a:cubicBezTo>
                    <a:pt x="526893" y="8896"/>
                    <a:pt x="516186" y="0"/>
                    <a:pt x="502943" y="0"/>
                  </a:cubicBezTo>
                  <a:lnTo>
                    <a:pt x="23962" y="0"/>
                  </a:lnTo>
                  <a:cubicBezTo>
                    <a:pt x="10730" y="0"/>
                    <a:pt x="0" y="8896"/>
                    <a:pt x="0" y="19888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p18"/>
          <p:cNvGrpSpPr/>
          <p:nvPr/>
        </p:nvGrpSpPr>
        <p:grpSpPr>
          <a:xfrm>
            <a:off x="8546644" y="4475753"/>
            <a:ext cx="1225409" cy="1445324"/>
            <a:chOff x="632185" y="2169107"/>
            <a:chExt cx="856510" cy="952500"/>
          </a:xfrm>
        </p:grpSpPr>
        <p:sp>
          <p:nvSpPr>
            <p:cNvPr id="678" name="Google Shape;678;p18"/>
            <p:cNvSpPr/>
            <p:nvPr/>
          </p:nvSpPr>
          <p:spPr>
            <a:xfrm>
              <a:off x="632185" y="2169107"/>
              <a:ext cx="856510" cy="952500"/>
            </a:xfrm>
            <a:custGeom>
              <a:rect b="b" l="l" r="r" t="t"/>
              <a:pathLst>
                <a:path extrusionOk="0" h="952500" w="949042">
                  <a:moveTo>
                    <a:pt x="882295" y="505816"/>
                  </a:moveTo>
                  <a:cubicBezTo>
                    <a:pt x="866123" y="377476"/>
                    <a:pt x="747764" y="277816"/>
                    <a:pt x="603937" y="277816"/>
                  </a:cubicBezTo>
                  <a:cubicBezTo>
                    <a:pt x="589235" y="277816"/>
                    <a:pt x="574896" y="279178"/>
                    <a:pt x="560795" y="281188"/>
                  </a:cubicBezTo>
                  <a:lnTo>
                    <a:pt x="560795" y="59531"/>
                  </a:lnTo>
                  <a:cubicBezTo>
                    <a:pt x="560795" y="26708"/>
                    <a:pt x="531775" y="0"/>
                    <a:pt x="496087" y="0"/>
                  </a:cubicBezTo>
                  <a:lnTo>
                    <a:pt x="64708" y="0"/>
                  </a:lnTo>
                  <a:cubicBezTo>
                    <a:pt x="29031" y="0"/>
                    <a:pt x="0" y="26708"/>
                    <a:pt x="0" y="59531"/>
                  </a:cubicBezTo>
                  <a:lnTo>
                    <a:pt x="0" y="476250"/>
                  </a:lnTo>
                  <a:cubicBezTo>
                    <a:pt x="0" y="509073"/>
                    <a:pt x="29031" y="535781"/>
                    <a:pt x="64708" y="535781"/>
                  </a:cubicBezTo>
                  <a:lnTo>
                    <a:pt x="323539" y="535781"/>
                  </a:lnTo>
                  <a:cubicBezTo>
                    <a:pt x="323539" y="608886"/>
                    <a:pt x="356742" y="674722"/>
                    <a:pt x="409813" y="721662"/>
                  </a:cubicBezTo>
                  <a:lnTo>
                    <a:pt x="409813" y="952500"/>
                  </a:lnTo>
                  <a:lnTo>
                    <a:pt x="754918" y="952500"/>
                  </a:lnTo>
                  <a:lnTo>
                    <a:pt x="754918" y="863203"/>
                  </a:lnTo>
                  <a:cubicBezTo>
                    <a:pt x="822774" y="863203"/>
                    <a:pt x="878309" y="815178"/>
                    <a:pt x="883785" y="754066"/>
                  </a:cubicBezTo>
                  <a:lnTo>
                    <a:pt x="884334" y="754066"/>
                  </a:lnTo>
                  <a:lnTo>
                    <a:pt x="884334" y="694534"/>
                  </a:lnTo>
                  <a:lnTo>
                    <a:pt x="927476" y="694534"/>
                  </a:lnTo>
                  <a:cubicBezTo>
                    <a:pt x="939382" y="694534"/>
                    <a:pt x="949042" y="685638"/>
                    <a:pt x="949042" y="674684"/>
                  </a:cubicBezTo>
                  <a:cubicBezTo>
                    <a:pt x="949052" y="670217"/>
                    <a:pt x="882295" y="505816"/>
                    <a:pt x="882295" y="505816"/>
                  </a:cubicBezTo>
                  <a:close/>
                  <a:moveTo>
                    <a:pt x="517663" y="476250"/>
                  </a:moveTo>
                  <a:cubicBezTo>
                    <a:pt x="517663" y="487204"/>
                    <a:pt x="507962" y="496091"/>
                    <a:pt x="496066" y="496091"/>
                  </a:cubicBezTo>
                  <a:lnTo>
                    <a:pt x="474521" y="496091"/>
                  </a:lnTo>
                  <a:cubicBezTo>
                    <a:pt x="462604" y="496091"/>
                    <a:pt x="452955" y="504968"/>
                    <a:pt x="452955" y="515941"/>
                  </a:cubicBezTo>
                  <a:cubicBezTo>
                    <a:pt x="452955" y="551726"/>
                    <a:pt x="476913" y="585626"/>
                    <a:pt x="500849" y="610562"/>
                  </a:cubicBezTo>
                  <a:cubicBezTo>
                    <a:pt x="383474" y="591093"/>
                    <a:pt x="367065" y="516207"/>
                    <a:pt x="366381" y="512693"/>
                  </a:cubicBezTo>
                  <a:cubicBezTo>
                    <a:pt x="364652" y="503111"/>
                    <a:pt x="355666" y="496100"/>
                    <a:pt x="345105" y="496100"/>
                  </a:cubicBezTo>
                  <a:lnTo>
                    <a:pt x="64708" y="496100"/>
                  </a:lnTo>
                  <a:cubicBezTo>
                    <a:pt x="52802" y="496100"/>
                    <a:pt x="43142" y="487213"/>
                    <a:pt x="43142" y="476260"/>
                  </a:cubicBezTo>
                  <a:lnTo>
                    <a:pt x="43142" y="59531"/>
                  </a:lnTo>
                  <a:cubicBezTo>
                    <a:pt x="43142" y="48578"/>
                    <a:pt x="52802" y="39691"/>
                    <a:pt x="64708" y="39691"/>
                  </a:cubicBezTo>
                  <a:lnTo>
                    <a:pt x="496097" y="39691"/>
                  </a:lnTo>
                  <a:cubicBezTo>
                    <a:pt x="508003" y="39691"/>
                    <a:pt x="517663" y="48578"/>
                    <a:pt x="517663" y="59531"/>
                  </a:cubicBezTo>
                  <a:lnTo>
                    <a:pt x="517663" y="476250"/>
                  </a:lnTo>
                  <a:close/>
                  <a:moveTo>
                    <a:pt x="787283" y="575472"/>
                  </a:moveTo>
                  <a:cubicBezTo>
                    <a:pt x="769423" y="575472"/>
                    <a:pt x="754929" y="562137"/>
                    <a:pt x="754929" y="545706"/>
                  </a:cubicBezTo>
                  <a:cubicBezTo>
                    <a:pt x="754929" y="529266"/>
                    <a:pt x="769423" y="515941"/>
                    <a:pt x="787283" y="515941"/>
                  </a:cubicBezTo>
                  <a:cubicBezTo>
                    <a:pt x="805152" y="515941"/>
                    <a:pt x="819637" y="529266"/>
                    <a:pt x="819637" y="545706"/>
                  </a:cubicBezTo>
                  <a:cubicBezTo>
                    <a:pt x="819637" y="562137"/>
                    <a:pt x="805142" y="575472"/>
                    <a:pt x="787283" y="575472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885359" y="2268328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885359" y="2407232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885359" y="2546135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710077" y="2228647"/>
              <a:ext cx="136266" cy="119053"/>
            </a:xfrm>
            <a:custGeom>
              <a:rect b="b" l="l" r="r" t="t"/>
              <a:pathLst>
                <a:path extrusionOk="0" h="119053" w="150987">
                  <a:moveTo>
                    <a:pt x="64692" y="119053"/>
                  </a:moveTo>
                  <a:cubicBezTo>
                    <a:pt x="61462" y="119053"/>
                    <a:pt x="58149" y="118387"/>
                    <a:pt x="55074" y="116958"/>
                  </a:cubicBezTo>
                  <a:lnTo>
                    <a:pt x="11932" y="97117"/>
                  </a:lnTo>
                  <a:cubicBezTo>
                    <a:pt x="1279" y="92212"/>
                    <a:pt x="-3049" y="80296"/>
                    <a:pt x="2283" y="70495"/>
                  </a:cubicBezTo>
                  <a:cubicBezTo>
                    <a:pt x="7636" y="60694"/>
                    <a:pt x="20598" y="56741"/>
                    <a:pt x="31220" y="61618"/>
                  </a:cubicBezTo>
                  <a:lnTo>
                    <a:pt x="58263" y="74057"/>
                  </a:lnTo>
                  <a:lnTo>
                    <a:pt x="112172" y="7935"/>
                  </a:lnTo>
                  <a:cubicBezTo>
                    <a:pt x="119306" y="-838"/>
                    <a:pt x="132827" y="-2600"/>
                    <a:pt x="142352" y="3972"/>
                  </a:cubicBezTo>
                  <a:cubicBezTo>
                    <a:pt x="151888" y="10535"/>
                    <a:pt x="153824" y="22975"/>
                    <a:pt x="146670" y="31738"/>
                  </a:cubicBezTo>
                  <a:lnTo>
                    <a:pt x="81962" y="111109"/>
                  </a:lnTo>
                  <a:cubicBezTo>
                    <a:pt x="77779" y="116262"/>
                    <a:pt x="71319" y="119053"/>
                    <a:pt x="64692" y="119053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710077" y="2367552"/>
              <a:ext cx="136266" cy="119051"/>
            </a:xfrm>
            <a:custGeom>
              <a:rect b="b" l="l" r="r" t="t"/>
              <a:pathLst>
                <a:path extrusionOk="0" h="119051" w="150987">
                  <a:moveTo>
                    <a:pt x="64692" y="119051"/>
                  </a:moveTo>
                  <a:cubicBezTo>
                    <a:pt x="61462" y="119051"/>
                    <a:pt x="58149" y="118375"/>
                    <a:pt x="55074" y="116956"/>
                  </a:cubicBezTo>
                  <a:lnTo>
                    <a:pt x="11932" y="97115"/>
                  </a:lnTo>
                  <a:cubicBezTo>
                    <a:pt x="1279" y="92200"/>
                    <a:pt x="-3049" y="80294"/>
                    <a:pt x="2283" y="70493"/>
                  </a:cubicBezTo>
                  <a:cubicBezTo>
                    <a:pt x="7636" y="60692"/>
                    <a:pt x="20598" y="56758"/>
                    <a:pt x="31220" y="61615"/>
                  </a:cubicBezTo>
                  <a:lnTo>
                    <a:pt x="58263" y="74055"/>
                  </a:lnTo>
                  <a:lnTo>
                    <a:pt x="112172" y="7933"/>
                  </a:lnTo>
                  <a:cubicBezTo>
                    <a:pt x="119306" y="-840"/>
                    <a:pt x="132827" y="-2593"/>
                    <a:pt x="142352" y="3961"/>
                  </a:cubicBezTo>
                  <a:cubicBezTo>
                    <a:pt x="151888" y="10523"/>
                    <a:pt x="153824" y="22963"/>
                    <a:pt x="146670" y="31726"/>
                  </a:cubicBezTo>
                  <a:lnTo>
                    <a:pt x="81962" y="111098"/>
                  </a:lnTo>
                  <a:cubicBezTo>
                    <a:pt x="77779" y="116270"/>
                    <a:pt x="71319" y="119051"/>
                    <a:pt x="64692" y="119051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729559" y="2526289"/>
              <a:ext cx="97334" cy="99217"/>
            </a:xfrm>
            <a:custGeom>
              <a:rect b="b" l="l" r="r" t="t"/>
              <a:pathLst>
                <a:path extrusionOk="0" h="99217" w="107849">
                  <a:moveTo>
                    <a:pt x="84426" y="49611"/>
                  </a:moveTo>
                  <a:lnTo>
                    <a:pt x="101529" y="33876"/>
                  </a:lnTo>
                  <a:cubicBezTo>
                    <a:pt x="109957" y="26132"/>
                    <a:pt x="109957" y="13568"/>
                    <a:pt x="101529" y="5815"/>
                  </a:cubicBezTo>
                  <a:cubicBezTo>
                    <a:pt x="93102" y="-1938"/>
                    <a:pt x="79456" y="-1938"/>
                    <a:pt x="71029" y="5815"/>
                  </a:cubicBezTo>
                  <a:lnTo>
                    <a:pt x="53925" y="21550"/>
                  </a:lnTo>
                  <a:lnTo>
                    <a:pt x="36821" y="5815"/>
                  </a:lnTo>
                  <a:cubicBezTo>
                    <a:pt x="28394" y="-1938"/>
                    <a:pt x="14748" y="-1938"/>
                    <a:pt x="6321" y="5815"/>
                  </a:cubicBezTo>
                  <a:cubicBezTo>
                    <a:pt x="-2107" y="13568"/>
                    <a:pt x="-2107" y="26122"/>
                    <a:pt x="6321" y="33876"/>
                  </a:cubicBezTo>
                  <a:lnTo>
                    <a:pt x="23424" y="49611"/>
                  </a:lnTo>
                  <a:lnTo>
                    <a:pt x="6321" y="65346"/>
                  </a:lnTo>
                  <a:cubicBezTo>
                    <a:pt x="-2107" y="73100"/>
                    <a:pt x="-2107" y="85654"/>
                    <a:pt x="6321" y="93407"/>
                  </a:cubicBezTo>
                  <a:cubicBezTo>
                    <a:pt x="10534" y="97284"/>
                    <a:pt x="16053" y="99217"/>
                    <a:pt x="21571" y="99217"/>
                  </a:cubicBezTo>
                  <a:cubicBezTo>
                    <a:pt x="27089" y="99217"/>
                    <a:pt x="32608" y="97284"/>
                    <a:pt x="36821" y="93407"/>
                  </a:cubicBezTo>
                  <a:lnTo>
                    <a:pt x="53925" y="77672"/>
                  </a:lnTo>
                  <a:lnTo>
                    <a:pt x="71029" y="93407"/>
                  </a:lnTo>
                  <a:cubicBezTo>
                    <a:pt x="75242" y="97284"/>
                    <a:pt x="80761" y="99217"/>
                    <a:pt x="86279" y="99217"/>
                  </a:cubicBezTo>
                  <a:cubicBezTo>
                    <a:pt x="91797" y="99217"/>
                    <a:pt x="97315" y="97284"/>
                    <a:pt x="101529" y="93407"/>
                  </a:cubicBezTo>
                  <a:cubicBezTo>
                    <a:pt x="109957" y="85663"/>
                    <a:pt x="109957" y="73100"/>
                    <a:pt x="101529" y="65346"/>
                  </a:cubicBezTo>
                  <a:lnTo>
                    <a:pt x="84426" y="49611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18"/>
          <p:cNvGrpSpPr/>
          <p:nvPr/>
        </p:nvGrpSpPr>
        <p:grpSpPr>
          <a:xfrm>
            <a:off x="2497942" y="4475735"/>
            <a:ext cx="1225445" cy="1445388"/>
            <a:chOff x="6556601" y="786511"/>
            <a:chExt cx="950842" cy="952480"/>
          </a:xfrm>
        </p:grpSpPr>
        <p:sp>
          <p:nvSpPr>
            <p:cNvPr id="686" name="Google Shape;686;p18"/>
            <p:cNvSpPr/>
            <p:nvPr/>
          </p:nvSpPr>
          <p:spPr>
            <a:xfrm>
              <a:off x="6639279" y="1322301"/>
              <a:ext cx="124023" cy="119062"/>
            </a:xfrm>
            <a:custGeom>
              <a:rect b="b" l="l" r="r" t="t"/>
              <a:pathLst>
                <a:path extrusionOk="0" h="119062" w="124023">
                  <a:moveTo>
                    <a:pt x="124023" y="59531"/>
                  </a:moveTo>
                  <a:cubicBezTo>
                    <a:pt x="124023" y="92409"/>
                    <a:pt x="96260" y="119062"/>
                    <a:pt x="62012" y="119062"/>
                  </a:cubicBezTo>
                  <a:cubicBezTo>
                    <a:pt x="27764" y="119062"/>
                    <a:pt x="0" y="92409"/>
                    <a:pt x="0" y="59531"/>
                  </a:cubicBezTo>
                  <a:cubicBezTo>
                    <a:pt x="0" y="26653"/>
                    <a:pt x="27764" y="0"/>
                    <a:pt x="62012" y="0"/>
                  </a:cubicBezTo>
                  <a:cubicBezTo>
                    <a:pt x="96260" y="0"/>
                    <a:pt x="124023" y="26653"/>
                    <a:pt x="124023" y="59531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6597935" y="1461176"/>
              <a:ext cx="206712" cy="119062"/>
            </a:xfrm>
            <a:custGeom>
              <a:rect b="b" l="l" r="r" t="t"/>
              <a:pathLst>
                <a:path extrusionOk="0" h="119062" w="206712">
                  <a:moveTo>
                    <a:pt x="206712" y="99260"/>
                  </a:moveTo>
                  <a:cubicBezTo>
                    <a:pt x="206712" y="44472"/>
                    <a:pt x="160417" y="0"/>
                    <a:pt x="103316" y="0"/>
                  </a:cubicBezTo>
                  <a:cubicBezTo>
                    <a:pt x="46266" y="0"/>
                    <a:pt x="0" y="44472"/>
                    <a:pt x="0" y="99260"/>
                  </a:cubicBezTo>
                  <a:lnTo>
                    <a:pt x="103356" y="119063"/>
                  </a:lnTo>
                  <a:lnTo>
                    <a:pt x="206712" y="99260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6556601" y="1539576"/>
              <a:ext cx="289391" cy="199415"/>
            </a:xfrm>
            <a:custGeom>
              <a:rect b="b" l="l" r="r" t="t"/>
              <a:pathLst>
                <a:path extrusionOk="0" h="199415" w="289391">
                  <a:moveTo>
                    <a:pt x="144691" y="199415"/>
                  </a:moveTo>
                  <a:cubicBezTo>
                    <a:pt x="140335" y="199415"/>
                    <a:pt x="135969" y="198091"/>
                    <a:pt x="132298" y="195434"/>
                  </a:cubicBezTo>
                  <a:cubicBezTo>
                    <a:pt x="117594" y="184871"/>
                    <a:pt x="85914" y="178775"/>
                    <a:pt x="45422" y="178775"/>
                  </a:cubicBezTo>
                  <a:cubicBezTo>
                    <a:pt x="31998" y="178775"/>
                    <a:pt x="22731" y="179470"/>
                    <a:pt x="22344" y="179518"/>
                  </a:cubicBezTo>
                  <a:cubicBezTo>
                    <a:pt x="16609" y="179918"/>
                    <a:pt x="10904" y="178060"/>
                    <a:pt x="6668" y="174327"/>
                  </a:cubicBezTo>
                  <a:cubicBezTo>
                    <a:pt x="2421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01"/>
                    <a:pt x="8721" y="667"/>
                    <a:pt x="19784" y="200"/>
                  </a:cubicBezTo>
                  <a:cubicBezTo>
                    <a:pt x="19784" y="200"/>
                    <a:pt x="24170" y="0"/>
                    <a:pt x="31452" y="0"/>
                  </a:cubicBezTo>
                  <a:cubicBezTo>
                    <a:pt x="60881" y="0"/>
                    <a:pt x="111800" y="2781"/>
                    <a:pt x="145941" y="19812"/>
                  </a:cubicBezTo>
                  <a:cubicBezTo>
                    <a:pt x="179804" y="2781"/>
                    <a:pt x="229533" y="0"/>
                    <a:pt x="258256" y="0"/>
                  </a:cubicBezTo>
                  <a:cubicBezTo>
                    <a:pt x="265380" y="0"/>
                    <a:pt x="269637" y="200"/>
                    <a:pt x="269637" y="200"/>
                  </a:cubicBezTo>
                  <a:cubicBezTo>
                    <a:pt x="280670" y="695"/>
                    <a:pt x="289391" y="9430"/>
                    <a:pt x="289391" y="20022"/>
                  </a:cubicBezTo>
                  <a:lnTo>
                    <a:pt x="289391" y="159725"/>
                  </a:lnTo>
                  <a:cubicBezTo>
                    <a:pt x="289391" y="165268"/>
                    <a:pt x="286970" y="170555"/>
                    <a:pt x="282734" y="174327"/>
                  </a:cubicBezTo>
                  <a:cubicBezTo>
                    <a:pt x="278497" y="178060"/>
                    <a:pt x="273010" y="179918"/>
                    <a:pt x="267027" y="179518"/>
                  </a:cubicBezTo>
                  <a:cubicBezTo>
                    <a:pt x="266660" y="179470"/>
                    <a:pt x="257393" y="178775"/>
                    <a:pt x="243979" y="178775"/>
                  </a:cubicBezTo>
                  <a:cubicBezTo>
                    <a:pt x="203488" y="178775"/>
                    <a:pt x="171807" y="184871"/>
                    <a:pt x="157103" y="195434"/>
                  </a:cubicBezTo>
                  <a:cubicBezTo>
                    <a:pt x="153412" y="198091"/>
                    <a:pt x="149046" y="199415"/>
                    <a:pt x="144691" y="199415"/>
                  </a:cubicBezTo>
                  <a:close/>
                  <a:moveTo>
                    <a:pt x="45422" y="139084"/>
                  </a:moveTo>
                  <a:cubicBezTo>
                    <a:pt x="76021" y="139084"/>
                    <a:pt x="116136" y="142284"/>
                    <a:pt x="144691" y="156343"/>
                  </a:cubicBezTo>
                  <a:cubicBezTo>
                    <a:pt x="174565" y="141646"/>
                    <a:pt x="218033" y="138779"/>
                    <a:pt x="248047" y="139113"/>
                  </a:cubicBezTo>
                  <a:lnTo>
                    <a:pt x="248047" y="39834"/>
                  </a:lnTo>
                  <a:cubicBezTo>
                    <a:pt x="214699" y="40748"/>
                    <a:pt x="176232" y="46110"/>
                    <a:pt x="158333" y="58988"/>
                  </a:cubicBezTo>
                  <a:cubicBezTo>
                    <a:pt x="150981" y="64284"/>
                    <a:pt x="140891" y="64284"/>
                    <a:pt x="133539" y="58988"/>
                  </a:cubicBezTo>
                  <a:cubicBezTo>
                    <a:pt x="115540" y="46044"/>
                    <a:pt x="75783" y="40691"/>
                    <a:pt x="41335" y="39834"/>
                  </a:cubicBezTo>
                  <a:lnTo>
                    <a:pt x="41335" y="139113"/>
                  </a:lnTo>
                  <a:cubicBezTo>
                    <a:pt x="42654" y="139084"/>
                    <a:pt x="44033" y="139084"/>
                    <a:pt x="45422" y="139084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6970015" y="786511"/>
              <a:ext cx="124023" cy="119062"/>
            </a:xfrm>
            <a:custGeom>
              <a:rect b="b" l="l" r="r" t="t"/>
              <a:pathLst>
                <a:path extrusionOk="0" h="119062" w="124023">
                  <a:moveTo>
                    <a:pt x="124023" y="59531"/>
                  </a:moveTo>
                  <a:cubicBezTo>
                    <a:pt x="124023" y="92409"/>
                    <a:pt x="96260" y="119063"/>
                    <a:pt x="62012" y="119063"/>
                  </a:cubicBezTo>
                  <a:cubicBezTo>
                    <a:pt x="27764" y="119063"/>
                    <a:pt x="0" y="92409"/>
                    <a:pt x="0" y="59531"/>
                  </a:cubicBezTo>
                  <a:cubicBezTo>
                    <a:pt x="0" y="26653"/>
                    <a:pt x="27764" y="0"/>
                    <a:pt x="62012" y="0"/>
                  </a:cubicBezTo>
                  <a:cubicBezTo>
                    <a:pt x="96260" y="0"/>
                    <a:pt x="124023" y="26653"/>
                    <a:pt x="124023" y="59531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6928661" y="925404"/>
              <a:ext cx="206712" cy="121500"/>
            </a:xfrm>
            <a:custGeom>
              <a:rect b="b" l="l" r="r" t="t"/>
              <a:pathLst>
                <a:path extrusionOk="0" h="121500" w="206712">
                  <a:moveTo>
                    <a:pt x="206712" y="99251"/>
                  </a:moveTo>
                  <a:cubicBezTo>
                    <a:pt x="206712" y="44472"/>
                    <a:pt x="160417" y="0"/>
                    <a:pt x="103316" y="0"/>
                  </a:cubicBezTo>
                  <a:cubicBezTo>
                    <a:pt x="46266" y="0"/>
                    <a:pt x="0" y="44472"/>
                    <a:pt x="0" y="99251"/>
                  </a:cubicBezTo>
                  <a:lnTo>
                    <a:pt x="104596" y="121501"/>
                  </a:lnTo>
                  <a:lnTo>
                    <a:pt x="206712" y="99251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6887336" y="1003804"/>
              <a:ext cx="289381" cy="199405"/>
            </a:xfrm>
            <a:custGeom>
              <a:rect b="b" l="l" r="r" t="t"/>
              <a:pathLst>
                <a:path extrusionOk="0" h="199405" w="289381">
                  <a:moveTo>
                    <a:pt x="144691" y="199406"/>
                  </a:moveTo>
                  <a:cubicBezTo>
                    <a:pt x="140335" y="199406"/>
                    <a:pt x="135969" y="198091"/>
                    <a:pt x="132298" y="195434"/>
                  </a:cubicBezTo>
                  <a:cubicBezTo>
                    <a:pt x="117594" y="184852"/>
                    <a:pt x="85914" y="178765"/>
                    <a:pt x="45412" y="178765"/>
                  </a:cubicBezTo>
                  <a:cubicBezTo>
                    <a:pt x="31998" y="178765"/>
                    <a:pt x="22721" y="179461"/>
                    <a:pt x="22334" y="179508"/>
                  </a:cubicBezTo>
                  <a:cubicBezTo>
                    <a:pt x="16579" y="179908"/>
                    <a:pt x="10894" y="178051"/>
                    <a:pt x="6658" y="174317"/>
                  </a:cubicBezTo>
                  <a:cubicBezTo>
                    <a:pt x="2421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01"/>
                    <a:pt x="8721" y="667"/>
                    <a:pt x="19784" y="200"/>
                  </a:cubicBezTo>
                  <a:cubicBezTo>
                    <a:pt x="19784" y="200"/>
                    <a:pt x="24170" y="0"/>
                    <a:pt x="31452" y="0"/>
                  </a:cubicBezTo>
                  <a:cubicBezTo>
                    <a:pt x="60881" y="0"/>
                    <a:pt x="111790" y="2772"/>
                    <a:pt x="145941" y="19802"/>
                  </a:cubicBezTo>
                  <a:cubicBezTo>
                    <a:pt x="179794" y="2772"/>
                    <a:pt x="229543" y="0"/>
                    <a:pt x="258247" y="0"/>
                  </a:cubicBezTo>
                  <a:cubicBezTo>
                    <a:pt x="265371" y="0"/>
                    <a:pt x="269627" y="200"/>
                    <a:pt x="269627" y="200"/>
                  </a:cubicBezTo>
                  <a:cubicBezTo>
                    <a:pt x="280660" y="686"/>
                    <a:pt x="289381" y="9420"/>
                    <a:pt x="289381" y="20022"/>
                  </a:cubicBezTo>
                  <a:lnTo>
                    <a:pt x="289381" y="159725"/>
                  </a:lnTo>
                  <a:cubicBezTo>
                    <a:pt x="289381" y="165268"/>
                    <a:pt x="286960" y="170555"/>
                    <a:pt x="282724" y="174317"/>
                  </a:cubicBezTo>
                  <a:cubicBezTo>
                    <a:pt x="278477" y="178060"/>
                    <a:pt x="272961" y="179918"/>
                    <a:pt x="267018" y="179508"/>
                  </a:cubicBezTo>
                  <a:cubicBezTo>
                    <a:pt x="266660" y="179470"/>
                    <a:pt x="257383" y="178765"/>
                    <a:pt x="243969" y="178765"/>
                  </a:cubicBezTo>
                  <a:cubicBezTo>
                    <a:pt x="203478" y="178765"/>
                    <a:pt x="171797" y="184852"/>
                    <a:pt x="157083" y="195434"/>
                  </a:cubicBezTo>
                  <a:cubicBezTo>
                    <a:pt x="153402" y="198091"/>
                    <a:pt x="149046" y="199406"/>
                    <a:pt x="144691" y="199406"/>
                  </a:cubicBezTo>
                  <a:close/>
                  <a:moveTo>
                    <a:pt x="45412" y="139084"/>
                  </a:moveTo>
                  <a:cubicBezTo>
                    <a:pt x="76011" y="139084"/>
                    <a:pt x="116136" y="142284"/>
                    <a:pt x="144691" y="156334"/>
                  </a:cubicBezTo>
                  <a:cubicBezTo>
                    <a:pt x="174565" y="141646"/>
                    <a:pt x="217904" y="138817"/>
                    <a:pt x="248047" y="139103"/>
                  </a:cubicBezTo>
                  <a:lnTo>
                    <a:pt x="248047" y="39824"/>
                  </a:lnTo>
                  <a:cubicBezTo>
                    <a:pt x="214699" y="40729"/>
                    <a:pt x="176242" y="46101"/>
                    <a:pt x="158333" y="58969"/>
                  </a:cubicBezTo>
                  <a:cubicBezTo>
                    <a:pt x="150981" y="64284"/>
                    <a:pt x="140891" y="64284"/>
                    <a:pt x="133539" y="58969"/>
                  </a:cubicBezTo>
                  <a:cubicBezTo>
                    <a:pt x="115530" y="46025"/>
                    <a:pt x="75783" y="40681"/>
                    <a:pt x="41335" y="39824"/>
                  </a:cubicBezTo>
                  <a:lnTo>
                    <a:pt x="41335" y="139094"/>
                  </a:lnTo>
                  <a:cubicBezTo>
                    <a:pt x="42654" y="139084"/>
                    <a:pt x="44023" y="139084"/>
                    <a:pt x="45412" y="139084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7300741" y="1322301"/>
              <a:ext cx="124023" cy="119062"/>
            </a:xfrm>
            <a:custGeom>
              <a:rect b="b" l="l" r="r" t="t"/>
              <a:pathLst>
                <a:path extrusionOk="0" h="119062" w="124023">
                  <a:moveTo>
                    <a:pt x="124023" y="59531"/>
                  </a:moveTo>
                  <a:cubicBezTo>
                    <a:pt x="124023" y="92409"/>
                    <a:pt x="96260" y="119062"/>
                    <a:pt x="62012" y="119062"/>
                  </a:cubicBezTo>
                  <a:cubicBezTo>
                    <a:pt x="27764" y="119062"/>
                    <a:pt x="0" y="92409"/>
                    <a:pt x="0" y="59531"/>
                  </a:cubicBezTo>
                  <a:cubicBezTo>
                    <a:pt x="0" y="26653"/>
                    <a:pt x="27764" y="0"/>
                    <a:pt x="62012" y="0"/>
                  </a:cubicBezTo>
                  <a:cubicBezTo>
                    <a:pt x="96260" y="0"/>
                    <a:pt x="124023" y="26653"/>
                    <a:pt x="124023" y="59531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7259407" y="1461176"/>
              <a:ext cx="206702" cy="121510"/>
            </a:xfrm>
            <a:custGeom>
              <a:rect b="b" l="l" r="r" t="t"/>
              <a:pathLst>
                <a:path extrusionOk="0" h="121510" w="206702">
                  <a:moveTo>
                    <a:pt x="206702" y="99260"/>
                  </a:moveTo>
                  <a:cubicBezTo>
                    <a:pt x="206702" y="44472"/>
                    <a:pt x="160407" y="0"/>
                    <a:pt x="103307" y="0"/>
                  </a:cubicBezTo>
                  <a:cubicBezTo>
                    <a:pt x="46266" y="0"/>
                    <a:pt x="0" y="44472"/>
                    <a:pt x="0" y="99260"/>
                  </a:cubicBezTo>
                  <a:lnTo>
                    <a:pt x="104596" y="121510"/>
                  </a:lnTo>
                  <a:lnTo>
                    <a:pt x="206702" y="99260"/>
                  </a:ln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7218062" y="1539576"/>
              <a:ext cx="289381" cy="199415"/>
            </a:xfrm>
            <a:custGeom>
              <a:rect b="b" l="l" r="r" t="t"/>
              <a:pathLst>
                <a:path extrusionOk="0" h="199415" w="289381">
                  <a:moveTo>
                    <a:pt x="144691" y="199415"/>
                  </a:moveTo>
                  <a:cubicBezTo>
                    <a:pt x="140335" y="199415"/>
                    <a:pt x="135969" y="198091"/>
                    <a:pt x="132298" y="195434"/>
                  </a:cubicBezTo>
                  <a:cubicBezTo>
                    <a:pt x="117594" y="184871"/>
                    <a:pt x="85913" y="178775"/>
                    <a:pt x="45422" y="178775"/>
                  </a:cubicBezTo>
                  <a:cubicBezTo>
                    <a:pt x="31998" y="178775"/>
                    <a:pt x="22731" y="179470"/>
                    <a:pt x="22344" y="179518"/>
                  </a:cubicBezTo>
                  <a:cubicBezTo>
                    <a:pt x="16659" y="179918"/>
                    <a:pt x="10904" y="178060"/>
                    <a:pt x="6667" y="174327"/>
                  </a:cubicBezTo>
                  <a:cubicBezTo>
                    <a:pt x="2421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01"/>
                    <a:pt x="8721" y="667"/>
                    <a:pt x="19784" y="200"/>
                  </a:cubicBezTo>
                  <a:cubicBezTo>
                    <a:pt x="19784" y="200"/>
                    <a:pt x="24160" y="0"/>
                    <a:pt x="31452" y="0"/>
                  </a:cubicBezTo>
                  <a:cubicBezTo>
                    <a:pt x="60881" y="0"/>
                    <a:pt x="111800" y="2781"/>
                    <a:pt x="145931" y="19812"/>
                  </a:cubicBezTo>
                  <a:cubicBezTo>
                    <a:pt x="179794" y="2781"/>
                    <a:pt x="229533" y="0"/>
                    <a:pt x="258247" y="0"/>
                  </a:cubicBezTo>
                  <a:cubicBezTo>
                    <a:pt x="265361" y="0"/>
                    <a:pt x="269627" y="200"/>
                    <a:pt x="269627" y="200"/>
                  </a:cubicBezTo>
                  <a:cubicBezTo>
                    <a:pt x="280660" y="695"/>
                    <a:pt x="289381" y="9430"/>
                    <a:pt x="289381" y="20022"/>
                  </a:cubicBezTo>
                  <a:lnTo>
                    <a:pt x="289381" y="159725"/>
                  </a:lnTo>
                  <a:cubicBezTo>
                    <a:pt x="289381" y="165268"/>
                    <a:pt x="286960" y="170555"/>
                    <a:pt x="282714" y="174327"/>
                  </a:cubicBezTo>
                  <a:cubicBezTo>
                    <a:pt x="278477" y="178060"/>
                    <a:pt x="272931" y="179918"/>
                    <a:pt x="267008" y="179518"/>
                  </a:cubicBezTo>
                  <a:cubicBezTo>
                    <a:pt x="266650" y="179470"/>
                    <a:pt x="257373" y="178775"/>
                    <a:pt x="243959" y="178775"/>
                  </a:cubicBezTo>
                  <a:cubicBezTo>
                    <a:pt x="203468" y="178775"/>
                    <a:pt x="171797" y="184871"/>
                    <a:pt x="157073" y="195434"/>
                  </a:cubicBezTo>
                  <a:cubicBezTo>
                    <a:pt x="153402" y="198091"/>
                    <a:pt x="149046" y="199415"/>
                    <a:pt x="144691" y="199415"/>
                  </a:cubicBezTo>
                  <a:close/>
                  <a:moveTo>
                    <a:pt x="45422" y="139084"/>
                  </a:moveTo>
                  <a:cubicBezTo>
                    <a:pt x="76021" y="139084"/>
                    <a:pt x="116136" y="142284"/>
                    <a:pt x="144691" y="156343"/>
                  </a:cubicBezTo>
                  <a:cubicBezTo>
                    <a:pt x="174546" y="141646"/>
                    <a:pt x="218043" y="138779"/>
                    <a:pt x="248047" y="139113"/>
                  </a:cubicBezTo>
                  <a:lnTo>
                    <a:pt x="248047" y="39834"/>
                  </a:lnTo>
                  <a:cubicBezTo>
                    <a:pt x="214699" y="40748"/>
                    <a:pt x="176242" y="46110"/>
                    <a:pt x="158343" y="58988"/>
                  </a:cubicBezTo>
                  <a:cubicBezTo>
                    <a:pt x="150991" y="64284"/>
                    <a:pt x="140901" y="64284"/>
                    <a:pt x="133548" y="58988"/>
                  </a:cubicBezTo>
                  <a:cubicBezTo>
                    <a:pt x="115550" y="46044"/>
                    <a:pt x="75793" y="40691"/>
                    <a:pt x="41344" y="39834"/>
                  </a:cubicBezTo>
                  <a:lnTo>
                    <a:pt x="41344" y="139113"/>
                  </a:lnTo>
                  <a:cubicBezTo>
                    <a:pt x="42654" y="139084"/>
                    <a:pt x="44023" y="139084"/>
                    <a:pt x="45422" y="139084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7011360" y="1223060"/>
              <a:ext cx="41334" cy="198434"/>
            </a:xfrm>
            <a:custGeom>
              <a:rect b="b" l="l" r="r" t="t"/>
              <a:pathLst>
                <a:path extrusionOk="0" h="198434" w="41334">
                  <a:moveTo>
                    <a:pt x="20667" y="198434"/>
                  </a:moveTo>
                  <a:cubicBezTo>
                    <a:pt x="9247" y="198434"/>
                    <a:pt x="0" y="189548"/>
                    <a:pt x="0" y="178584"/>
                  </a:cubicBezTo>
                  <a:lnTo>
                    <a:pt x="0" y="19841"/>
                  </a:lnTo>
                  <a:cubicBezTo>
                    <a:pt x="0" y="8877"/>
                    <a:pt x="9247" y="0"/>
                    <a:pt x="20667" y="0"/>
                  </a:cubicBezTo>
                  <a:cubicBezTo>
                    <a:pt x="32087" y="0"/>
                    <a:pt x="41335" y="8868"/>
                    <a:pt x="41335" y="19841"/>
                  </a:cubicBezTo>
                  <a:lnTo>
                    <a:pt x="41335" y="178594"/>
                  </a:lnTo>
                  <a:cubicBezTo>
                    <a:pt x="41335" y="189548"/>
                    <a:pt x="32087" y="198434"/>
                    <a:pt x="20667" y="198434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6845981" y="1381797"/>
              <a:ext cx="372096" cy="119069"/>
            </a:xfrm>
            <a:custGeom>
              <a:rect b="b" l="l" r="r" t="t"/>
              <a:pathLst>
                <a:path extrusionOk="0" h="119069" w="372096">
                  <a:moveTo>
                    <a:pt x="351384" y="119070"/>
                  </a:moveTo>
                  <a:cubicBezTo>
                    <a:pt x="348289" y="119070"/>
                    <a:pt x="345134" y="118403"/>
                    <a:pt x="342157" y="116974"/>
                  </a:cubicBezTo>
                  <a:lnTo>
                    <a:pt x="186046" y="42041"/>
                  </a:lnTo>
                  <a:lnTo>
                    <a:pt x="29926" y="116974"/>
                  </a:lnTo>
                  <a:cubicBezTo>
                    <a:pt x="19716" y="121822"/>
                    <a:pt x="7314" y="117908"/>
                    <a:pt x="2194" y="108097"/>
                  </a:cubicBezTo>
                  <a:cubicBezTo>
                    <a:pt x="-2926" y="98296"/>
                    <a:pt x="1222" y="86380"/>
                    <a:pt x="11441" y="81465"/>
                  </a:cubicBezTo>
                  <a:lnTo>
                    <a:pt x="176809" y="2093"/>
                  </a:lnTo>
                  <a:cubicBezTo>
                    <a:pt x="182623" y="-698"/>
                    <a:pt x="189479" y="-698"/>
                    <a:pt x="195294" y="2093"/>
                  </a:cubicBezTo>
                  <a:lnTo>
                    <a:pt x="360661" y="81465"/>
                  </a:lnTo>
                  <a:cubicBezTo>
                    <a:pt x="370871" y="86380"/>
                    <a:pt x="375018" y="98296"/>
                    <a:pt x="369909" y="108097"/>
                  </a:cubicBezTo>
                  <a:cubicBezTo>
                    <a:pt x="366267" y="115060"/>
                    <a:pt x="358965" y="119070"/>
                    <a:pt x="351384" y="119070"/>
                  </a:cubicBezTo>
                  <a:close/>
                </a:path>
              </a:pathLst>
            </a:custGeom>
            <a:solidFill>
              <a:srgbClr val="8FD0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19"/>
          <p:cNvGrpSpPr/>
          <p:nvPr/>
        </p:nvGrpSpPr>
        <p:grpSpPr>
          <a:xfrm>
            <a:off x="-47112" y="-76851"/>
            <a:ext cx="8012218" cy="10440716"/>
            <a:chOff x="0" y="-38100"/>
            <a:chExt cx="2110200" cy="2749800"/>
          </a:xfrm>
        </p:grpSpPr>
        <p:sp>
          <p:nvSpPr>
            <p:cNvPr id="702" name="Google Shape;702;p19"/>
            <p:cNvSpPr/>
            <p:nvPr/>
          </p:nvSpPr>
          <p:spPr>
            <a:xfrm>
              <a:off x="0" y="0"/>
              <a:ext cx="2110149" cy="2711661"/>
            </a:xfrm>
            <a:custGeom>
              <a:rect b="b" l="l" r="r" t="t"/>
              <a:pathLst>
                <a:path extrusionOk="0" h="2711661" w="2110149">
                  <a:moveTo>
                    <a:pt x="0" y="0"/>
                  </a:moveTo>
                  <a:lnTo>
                    <a:pt x="2110149" y="0"/>
                  </a:lnTo>
                  <a:lnTo>
                    <a:pt x="2110149" y="2711661"/>
                  </a:lnTo>
                  <a:lnTo>
                    <a:pt x="0" y="2711661"/>
                  </a:lnTo>
                  <a:close/>
                </a:path>
              </a:pathLst>
            </a:custGeom>
            <a:solidFill>
              <a:srgbClr val="F5BCCD"/>
            </a:solidFill>
            <a:ln>
              <a:noFill/>
            </a:ln>
          </p:spPr>
        </p:sp>
        <p:sp>
          <p:nvSpPr>
            <p:cNvPr id="703" name="Google Shape;703;p19"/>
            <p:cNvSpPr txBox="1"/>
            <p:nvPr/>
          </p:nvSpPr>
          <p:spPr>
            <a:xfrm>
              <a:off x="0" y="-38100"/>
              <a:ext cx="2110200" cy="27498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19"/>
          <p:cNvGrpSpPr/>
          <p:nvPr/>
        </p:nvGrpSpPr>
        <p:grpSpPr>
          <a:xfrm>
            <a:off x="971532" y="884038"/>
            <a:ext cx="5974931" cy="8365478"/>
            <a:chOff x="0" y="-38100"/>
            <a:chExt cx="1573634" cy="2203239"/>
          </a:xfrm>
        </p:grpSpPr>
        <p:sp>
          <p:nvSpPr>
            <p:cNvPr id="705" name="Google Shape;705;p19"/>
            <p:cNvSpPr/>
            <p:nvPr/>
          </p:nvSpPr>
          <p:spPr>
            <a:xfrm>
              <a:off x="0" y="0"/>
              <a:ext cx="1573634" cy="2165139"/>
            </a:xfrm>
            <a:custGeom>
              <a:rect b="b" l="l" r="r" t="t"/>
              <a:pathLst>
                <a:path extrusionOk="0" h="2165139" w="1573634">
                  <a:moveTo>
                    <a:pt x="98476" y="0"/>
                  </a:moveTo>
                  <a:lnTo>
                    <a:pt x="1475158" y="0"/>
                  </a:lnTo>
                  <a:cubicBezTo>
                    <a:pt x="1529545" y="0"/>
                    <a:pt x="1573634" y="44089"/>
                    <a:pt x="1573634" y="98476"/>
                  </a:cubicBezTo>
                  <a:lnTo>
                    <a:pt x="1573634" y="2066662"/>
                  </a:lnTo>
                  <a:cubicBezTo>
                    <a:pt x="1573634" y="2092780"/>
                    <a:pt x="1563259" y="2117828"/>
                    <a:pt x="1544791" y="2136296"/>
                  </a:cubicBezTo>
                  <a:cubicBezTo>
                    <a:pt x="1526323" y="2154764"/>
                    <a:pt x="1501276" y="2165139"/>
                    <a:pt x="1475158" y="2165139"/>
                  </a:cubicBezTo>
                  <a:lnTo>
                    <a:pt x="98476" y="2165139"/>
                  </a:lnTo>
                  <a:cubicBezTo>
                    <a:pt x="72359" y="2165139"/>
                    <a:pt x="47311" y="2154764"/>
                    <a:pt x="28843" y="2136296"/>
                  </a:cubicBezTo>
                  <a:cubicBezTo>
                    <a:pt x="10375" y="2117828"/>
                    <a:pt x="0" y="2092780"/>
                    <a:pt x="0" y="2066662"/>
                  </a:cubicBezTo>
                  <a:lnTo>
                    <a:pt x="0" y="98476"/>
                  </a:lnTo>
                  <a:cubicBezTo>
                    <a:pt x="0" y="72359"/>
                    <a:pt x="10375" y="47311"/>
                    <a:pt x="28843" y="28843"/>
                  </a:cubicBezTo>
                  <a:cubicBezTo>
                    <a:pt x="47311" y="10375"/>
                    <a:pt x="72359" y="0"/>
                    <a:pt x="98476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 txBox="1"/>
            <p:nvPr/>
          </p:nvSpPr>
          <p:spPr>
            <a:xfrm>
              <a:off x="0" y="-38100"/>
              <a:ext cx="15735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19"/>
          <p:cNvSpPr txBox="1"/>
          <p:nvPr/>
        </p:nvSpPr>
        <p:spPr>
          <a:xfrm>
            <a:off x="10561775" y="2254575"/>
            <a:ext cx="65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Teamwork Dynamics</a:t>
            </a:r>
            <a:endParaRPr b="1" sz="26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8" name="Google Shape;708;p19"/>
          <p:cNvSpPr txBox="1"/>
          <p:nvPr/>
        </p:nvSpPr>
        <p:spPr>
          <a:xfrm>
            <a:off x="10561770" y="5157763"/>
            <a:ext cx="71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Rules</a:t>
            </a: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 and Responsibilities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9" name="Google Shape;709;p19"/>
          <p:cNvSpPr txBox="1"/>
          <p:nvPr/>
        </p:nvSpPr>
        <p:spPr>
          <a:xfrm>
            <a:off x="10561770" y="7322073"/>
            <a:ext cx="71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Project Management</a:t>
            </a:r>
            <a:endParaRPr sz="2600"/>
          </a:p>
        </p:txBody>
      </p:sp>
      <p:sp>
        <p:nvSpPr>
          <p:cNvPr id="710" name="Google Shape;710;p19"/>
          <p:cNvSpPr txBox="1"/>
          <p:nvPr/>
        </p:nvSpPr>
        <p:spPr>
          <a:xfrm>
            <a:off x="10561975" y="2654775"/>
            <a:ext cx="6349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Held regular virtual meetings for planning, progress updates, and troubleshooting.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Practiced code reviews and pair programming to enhance code quality and knowledge sharing.</a:t>
            </a:r>
            <a:endParaRPr sz="1800"/>
          </a:p>
        </p:txBody>
      </p:sp>
      <p:sp>
        <p:nvSpPr>
          <p:cNvPr id="711" name="Google Shape;711;p19"/>
          <p:cNvSpPr txBox="1"/>
          <p:nvPr/>
        </p:nvSpPr>
        <p:spPr>
          <a:xfrm>
            <a:off x="10561975" y="5557975"/>
            <a:ext cx="634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Clear delegation of tasks based on individual strengths and expertise. 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Encouraged support among team members.</a:t>
            </a:r>
            <a:endParaRPr sz="2400"/>
          </a:p>
        </p:txBody>
      </p:sp>
      <p:sp>
        <p:nvSpPr>
          <p:cNvPr id="712" name="Google Shape;712;p19"/>
          <p:cNvSpPr txBox="1"/>
          <p:nvPr/>
        </p:nvSpPr>
        <p:spPr>
          <a:xfrm>
            <a:off x="10561775" y="7722275"/>
            <a:ext cx="6546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Followed Agile principles with iterative development cycles. 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Maintained documentation and meeting minutes to ensure transparency and accountability.</a:t>
            </a:r>
            <a:endParaRPr sz="2400"/>
          </a:p>
        </p:txBody>
      </p:sp>
      <p:sp>
        <p:nvSpPr>
          <p:cNvPr id="713" name="Google Shape;713;p19"/>
          <p:cNvSpPr txBox="1"/>
          <p:nvPr/>
        </p:nvSpPr>
        <p:spPr>
          <a:xfrm>
            <a:off x="8264100" y="351550"/>
            <a:ext cx="98382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Team Experience</a:t>
            </a:r>
            <a:endParaRPr/>
          </a:p>
        </p:txBody>
      </p:sp>
      <p:sp>
        <p:nvSpPr>
          <p:cNvPr id="714" name="Google Shape;714;p19"/>
          <p:cNvSpPr/>
          <p:nvPr/>
        </p:nvSpPr>
        <p:spPr>
          <a:xfrm>
            <a:off x="8611613" y="2471038"/>
            <a:ext cx="1625100" cy="16251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5" name="Google Shape;715;p19"/>
          <p:cNvSpPr/>
          <p:nvPr/>
        </p:nvSpPr>
        <p:spPr>
          <a:xfrm>
            <a:off x="8611625" y="4999475"/>
            <a:ext cx="1625100" cy="16251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6" name="Google Shape;716;p19"/>
          <p:cNvSpPr/>
          <p:nvPr/>
        </p:nvSpPr>
        <p:spPr>
          <a:xfrm>
            <a:off x="8611675" y="7527888"/>
            <a:ext cx="1625100" cy="16251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717" name="Google Shape;717;p19"/>
          <p:cNvGrpSpPr/>
          <p:nvPr/>
        </p:nvGrpSpPr>
        <p:grpSpPr>
          <a:xfrm>
            <a:off x="8891649" y="5331659"/>
            <a:ext cx="1065180" cy="986388"/>
            <a:chOff x="3594393" y="786511"/>
            <a:chExt cx="952499" cy="952480"/>
          </a:xfrm>
        </p:grpSpPr>
        <p:sp>
          <p:nvSpPr>
            <p:cNvPr id="718" name="Google Shape;718;p19"/>
            <p:cNvSpPr/>
            <p:nvPr/>
          </p:nvSpPr>
          <p:spPr>
            <a:xfrm>
              <a:off x="4308768" y="1322301"/>
              <a:ext cx="119062" cy="119062"/>
            </a:xfrm>
            <a:custGeom>
              <a:rect b="b" l="l" r="r" t="t"/>
              <a:pathLst>
                <a:path extrusionOk="0" h="119062" w="119062">
                  <a:moveTo>
                    <a:pt x="119063" y="59531"/>
                  </a:moveTo>
                  <a:cubicBezTo>
                    <a:pt x="119063" y="92409"/>
                    <a:pt x="92409" y="119062"/>
                    <a:pt x="59531" y="119062"/>
                  </a:cubicBezTo>
                  <a:cubicBezTo>
                    <a:pt x="26653" y="119062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cubicBezTo>
                    <a:pt x="92409" y="0"/>
                    <a:pt x="119063" y="26653"/>
                    <a:pt x="119063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4269077" y="1461176"/>
              <a:ext cx="198443" cy="119062"/>
            </a:xfrm>
            <a:custGeom>
              <a:rect b="b" l="l" r="r" t="t"/>
              <a:pathLst>
                <a:path extrusionOk="0" h="119062" w="198443">
                  <a:moveTo>
                    <a:pt x="0" y="99260"/>
                  </a:moveTo>
                  <a:cubicBezTo>
                    <a:pt x="0" y="44472"/>
                    <a:pt x="44444" y="0"/>
                    <a:pt x="99260" y="0"/>
                  </a:cubicBezTo>
                  <a:cubicBezTo>
                    <a:pt x="154029" y="0"/>
                    <a:pt x="198444" y="44472"/>
                    <a:pt x="198444" y="99260"/>
                  </a:cubicBezTo>
                  <a:lnTo>
                    <a:pt x="99222" y="119063"/>
                  </a:lnTo>
                  <a:lnTo>
                    <a:pt x="0" y="9926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4229396" y="1539576"/>
              <a:ext cx="277796" cy="199415"/>
            </a:xfrm>
            <a:custGeom>
              <a:rect b="b" l="l" r="r" t="t"/>
              <a:pathLst>
                <a:path extrusionOk="0" h="199415" w="277796">
                  <a:moveTo>
                    <a:pt x="138903" y="199415"/>
                  </a:moveTo>
                  <a:cubicBezTo>
                    <a:pt x="134722" y="199415"/>
                    <a:pt x="130531" y="198091"/>
                    <a:pt x="127006" y="195434"/>
                  </a:cubicBezTo>
                  <a:cubicBezTo>
                    <a:pt x="112890" y="184871"/>
                    <a:pt x="82467" y="178775"/>
                    <a:pt x="43596" y="178775"/>
                  </a:cubicBezTo>
                  <a:cubicBezTo>
                    <a:pt x="30709" y="178775"/>
                    <a:pt x="21812" y="179470"/>
                    <a:pt x="21469" y="179518"/>
                  </a:cubicBezTo>
                  <a:cubicBezTo>
                    <a:pt x="15754" y="179918"/>
                    <a:pt x="10468" y="178060"/>
                    <a:pt x="6391" y="174327"/>
                  </a:cubicBezTo>
                  <a:cubicBezTo>
                    <a:pt x="2324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30"/>
                    <a:pt x="8372" y="695"/>
                    <a:pt x="18964" y="200"/>
                  </a:cubicBezTo>
                  <a:cubicBezTo>
                    <a:pt x="18964" y="200"/>
                    <a:pt x="23060" y="0"/>
                    <a:pt x="29889" y="0"/>
                  </a:cubicBezTo>
                  <a:cubicBezTo>
                    <a:pt x="57455" y="0"/>
                    <a:pt x="105204" y="2781"/>
                    <a:pt x="137703" y="19812"/>
                  </a:cubicBezTo>
                  <a:cubicBezTo>
                    <a:pt x="170478" y="2781"/>
                    <a:pt x="219351" y="0"/>
                    <a:pt x="247612" y="0"/>
                  </a:cubicBezTo>
                  <a:cubicBezTo>
                    <a:pt x="254594" y="0"/>
                    <a:pt x="258813" y="200"/>
                    <a:pt x="258813" y="200"/>
                  </a:cubicBezTo>
                  <a:cubicBezTo>
                    <a:pt x="269424" y="667"/>
                    <a:pt x="277797" y="9401"/>
                    <a:pt x="277797" y="20022"/>
                  </a:cubicBezTo>
                  <a:lnTo>
                    <a:pt x="277797" y="159725"/>
                  </a:lnTo>
                  <a:cubicBezTo>
                    <a:pt x="277797" y="165268"/>
                    <a:pt x="275473" y="170555"/>
                    <a:pt x="271405" y="174327"/>
                  </a:cubicBezTo>
                  <a:cubicBezTo>
                    <a:pt x="267329" y="178060"/>
                    <a:pt x="261871" y="179918"/>
                    <a:pt x="256356" y="179518"/>
                  </a:cubicBezTo>
                  <a:cubicBezTo>
                    <a:pt x="255984" y="179470"/>
                    <a:pt x="247079" y="178775"/>
                    <a:pt x="234201" y="178775"/>
                  </a:cubicBezTo>
                  <a:cubicBezTo>
                    <a:pt x="195329" y="178775"/>
                    <a:pt x="164916" y="184871"/>
                    <a:pt x="150790" y="195434"/>
                  </a:cubicBezTo>
                  <a:cubicBezTo>
                    <a:pt x="147276" y="198091"/>
                    <a:pt x="143085" y="199415"/>
                    <a:pt x="138903" y="199415"/>
                  </a:cubicBezTo>
                  <a:close/>
                  <a:moveTo>
                    <a:pt x="43596" y="139084"/>
                  </a:moveTo>
                  <a:cubicBezTo>
                    <a:pt x="72971" y="139084"/>
                    <a:pt x="111490" y="142284"/>
                    <a:pt x="138903" y="156343"/>
                  </a:cubicBezTo>
                  <a:cubicBezTo>
                    <a:pt x="167583" y="141646"/>
                    <a:pt x="209102" y="138779"/>
                    <a:pt x="238125" y="139113"/>
                  </a:cubicBezTo>
                  <a:lnTo>
                    <a:pt x="238125" y="39834"/>
                  </a:lnTo>
                  <a:cubicBezTo>
                    <a:pt x="205045" y="40691"/>
                    <a:pt x="166888" y="46034"/>
                    <a:pt x="149600" y="58988"/>
                  </a:cubicBezTo>
                  <a:cubicBezTo>
                    <a:pt x="142551" y="64284"/>
                    <a:pt x="132855" y="64284"/>
                    <a:pt x="125806" y="58988"/>
                  </a:cubicBezTo>
                  <a:cubicBezTo>
                    <a:pt x="108614" y="46110"/>
                    <a:pt x="71695" y="40748"/>
                    <a:pt x="39681" y="39834"/>
                  </a:cubicBezTo>
                  <a:lnTo>
                    <a:pt x="39681" y="139113"/>
                  </a:lnTo>
                  <a:cubicBezTo>
                    <a:pt x="40948" y="139084"/>
                    <a:pt x="42262" y="139084"/>
                    <a:pt x="43596" y="139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3713455" y="786511"/>
              <a:ext cx="119062" cy="119062"/>
            </a:xfrm>
            <a:custGeom>
              <a:rect b="b" l="l" r="r" t="t"/>
              <a:pathLst>
                <a:path extrusionOk="0" h="119062" w="119062">
                  <a:moveTo>
                    <a:pt x="119063" y="59531"/>
                  </a:moveTo>
                  <a:cubicBezTo>
                    <a:pt x="119063" y="92409"/>
                    <a:pt x="92409" y="119063"/>
                    <a:pt x="59531" y="119063"/>
                  </a:cubicBezTo>
                  <a:cubicBezTo>
                    <a:pt x="26653" y="119063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cubicBezTo>
                    <a:pt x="92409" y="0"/>
                    <a:pt x="119063" y="26653"/>
                    <a:pt x="119063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3673774" y="925404"/>
              <a:ext cx="198434" cy="119062"/>
            </a:xfrm>
            <a:custGeom>
              <a:rect b="b" l="l" r="r" t="t"/>
              <a:pathLst>
                <a:path extrusionOk="0" h="119062" w="198434">
                  <a:moveTo>
                    <a:pt x="198434" y="99251"/>
                  </a:moveTo>
                  <a:cubicBezTo>
                    <a:pt x="198434" y="44472"/>
                    <a:pt x="153991" y="0"/>
                    <a:pt x="99184" y="0"/>
                  </a:cubicBezTo>
                  <a:cubicBezTo>
                    <a:pt x="44415" y="0"/>
                    <a:pt x="0" y="44472"/>
                    <a:pt x="0" y="99251"/>
                  </a:cubicBezTo>
                  <a:lnTo>
                    <a:pt x="99222" y="119063"/>
                  </a:lnTo>
                  <a:lnTo>
                    <a:pt x="198434" y="992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3634083" y="1003804"/>
              <a:ext cx="277815" cy="199405"/>
            </a:xfrm>
            <a:custGeom>
              <a:rect b="b" l="l" r="r" t="t"/>
              <a:pathLst>
                <a:path extrusionOk="0" h="199405" w="277815">
                  <a:moveTo>
                    <a:pt x="138903" y="199406"/>
                  </a:moveTo>
                  <a:cubicBezTo>
                    <a:pt x="134722" y="199406"/>
                    <a:pt x="130531" y="198091"/>
                    <a:pt x="127006" y="195434"/>
                  </a:cubicBezTo>
                  <a:cubicBezTo>
                    <a:pt x="112890" y="184852"/>
                    <a:pt x="82477" y="178765"/>
                    <a:pt x="43596" y="178765"/>
                  </a:cubicBezTo>
                  <a:cubicBezTo>
                    <a:pt x="30718" y="178765"/>
                    <a:pt x="21812" y="179461"/>
                    <a:pt x="21441" y="179508"/>
                  </a:cubicBezTo>
                  <a:cubicBezTo>
                    <a:pt x="15935" y="179908"/>
                    <a:pt x="10458" y="178051"/>
                    <a:pt x="6391" y="174317"/>
                  </a:cubicBezTo>
                  <a:cubicBezTo>
                    <a:pt x="2324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01"/>
                    <a:pt x="8372" y="667"/>
                    <a:pt x="18993" y="200"/>
                  </a:cubicBezTo>
                  <a:cubicBezTo>
                    <a:pt x="18993" y="200"/>
                    <a:pt x="23203" y="0"/>
                    <a:pt x="30194" y="0"/>
                  </a:cubicBezTo>
                  <a:cubicBezTo>
                    <a:pt x="58445" y="0"/>
                    <a:pt x="107318" y="2772"/>
                    <a:pt x="140103" y="19802"/>
                  </a:cubicBezTo>
                  <a:cubicBezTo>
                    <a:pt x="172603" y="2772"/>
                    <a:pt x="220351" y="0"/>
                    <a:pt x="247926" y="0"/>
                  </a:cubicBezTo>
                  <a:cubicBezTo>
                    <a:pt x="254756" y="0"/>
                    <a:pt x="258851" y="200"/>
                    <a:pt x="258851" y="200"/>
                  </a:cubicBezTo>
                  <a:cubicBezTo>
                    <a:pt x="269443" y="686"/>
                    <a:pt x="277816" y="9420"/>
                    <a:pt x="277816" y="20022"/>
                  </a:cubicBezTo>
                  <a:lnTo>
                    <a:pt x="277816" y="159725"/>
                  </a:lnTo>
                  <a:cubicBezTo>
                    <a:pt x="277816" y="165268"/>
                    <a:pt x="275492" y="170555"/>
                    <a:pt x="271424" y="174317"/>
                  </a:cubicBezTo>
                  <a:cubicBezTo>
                    <a:pt x="267357" y="178060"/>
                    <a:pt x="262080" y="179918"/>
                    <a:pt x="256346" y="179508"/>
                  </a:cubicBezTo>
                  <a:cubicBezTo>
                    <a:pt x="255994" y="179470"/>
                    <a:pt x="247098" y="178765"/>
                    <a:pt x="234220" y="178765"/>
                  </a:cubicBezTo>
                  <a:cubicBezTo>
                    <a:pt x="195339" y="178765"/>
                    <a:pt x="164935" y="184852"/>
                    <a:pt x="150809" y="195434"/>
                  </a:cubicBezTo>
                  <a:cubicBezTo>
                    <a:pt x="147276" y="198091"/>
                    <a:pt x="143085" y="199406"/>
                    <a:pt x="138903" y="199406"/>
                  </a:cubicBezTo>
                  <a:close/>
                  <a:moveTo>
                    <a:pt x="43596" y="139084"/>
                  </a:moveTo>
                  <a:cubicBezTo>
                    <a:pt x="72971" y="139084"/>
                    <a:pt x="111490" y="142284"/>
                    <a:pt x="138903" y="156334"/>
                  </a:cubicBezTo>
                  <a:cubicBezTo>
                    <a:pt x="166316" y="142284"/>
                    <a:pt x="204826" y="139084"/>
                    <a:pt x="234210" y="139084"/>
                  </a:cubicBezTo>
                  <a:cubicBezTo>
                    <a:pt x="235544" y="139084"/>
                    <a:pt x="236858" y="139084"/>
                    <a:pt x="238125" y="139103"/>
                  </a:cubicBezTo>
                  <a:lnTo>
                    <a:pt x="238125" y="39824"/>
                  </a:lnTo>
                  <a:cubicBezTo>
                    <a:pt x="206111" y="40729"/>
                    <a:pt x="169193" y="46101"/>
                    <a:pt x="152009" y="58969"/>
                  </a:cubicBezTo>
                  <a:cubicBezTo>
                    <a:pt x="144951" y="64284"/>
                    <a:pt x="135265" y="64284"/>
                    <a:pt x="128207" y="58969"/>
                  </a:cubicBezTo>
                  <a:cubicBezTo>
                    <a:pt x="110919" y="46025"/>
                    <a:pt x="72761" y="40681"/>
                    <a:pt x="39691" y="39824"/>
                  </a:cubicBezTo>
                  <a:lnTo>
                    <a:pt x="39691" y="139094"/>
                  </a:lnTo>
                  <a:cubicBezTo>
                    <a:pt x="40948" y="139084"/>
                    <a:pt x="42262" y="139084"/>
                    <a:pt x="43596" y="139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594393" y="1461157"/>
              <a:ext cx="496090" cy="238143"/>
            </a:xfrm>
            <a:custGeom>
              <a:rect b="b" l="l" r="r" t="t"/>
              <a:pathLst>
                <a:path extrusionOk="0" h="238143" w="496090">
                  <a:moveTo>
                    <a:pt x="476250" y="59550"/>
                  </a:moveTo>
                  <a:lnTo>
                    <a:pt x="178594" y="59550"/>
                  </a:lnTo>
                  <a:lnTo>
                    <a:pt x="178594" y="19869"/>
                  </a:lnTo>
                  <a:cubicBezTo>
                    <a:pt x="178594" y="12430"/>
                    <a:pt x="174441" y="5629"/>
                    <a:pt x="167850" y="2209"/>
                  </a:cubicBezTo>
                  <a:cubicBezTo>
                    <a:pt x="161192" y="-1191"/>
                    <a:pt x="153248" y="-648"/>
                    <a:pt x="147228" y="3714"/>
                  </a:cubicBezTo>
                  <a:lnTo>
                    <a:pt x="8325" y="102936"/>
                  </a:lnTo>
                  <a:cubicBezTo>
                    <a:pt x="3105" y="106651"/>
                    <a:pt x="0" y="112671"/>
                    <a:pt x="0" y="119081"/>
                  </a:cubicBezTo>
                  <a:cubicBezTo>
                    <a:pt x="0" y="125491"/>
                    <a:pt x="3105" y="131511"/>
                    <a:pt x="8325" y="135226"/>
                  </a:cubicBezTo>
                  <a:lnTo>
                    <a:pt x="147228" y="234448"/>
                  </a:lnTo>
                  <a:cubicBezTo>
                    <a:pt x="150647" y="236905"/>
                    <a:pt x="154676" y="238143"/>
                    <a:pt x="158744" y="238143"/>
                  </a:cubicBezTo>
                  <a:cubicBezTo>
                    <a:pt x="161849" y="238143"/>
                    <a:pt x="164973" y="237410"/>
                    <a:pt x="167840" y="235953"/>
                  </a:cubicBezTo>
                  <a:cubicBezTo>
                    <a:pt x="174441" y="232552"/>
                    <a:pt x="178584" y="225751"/>
                    <a:pt x="178584" y="218303"/>
                  </a:cubicBezTo>
                  <a:lnTo>
                    <a:pt x="178584" y="178612"/>
                  </a:lnTo>
                  <a:lnTo>
                    <a:pt x="476250" y="178612"/>
                  </a:lnTo>
                  <a:cubicBezTo>
                    <a:pt x="487213" y="178612"/>
                    <a:pt x="496091" y="169735"/>
                    <a:pt x="496091" y="158772"/>
                  </a:cubicBezTo>
                  <a:lnTo>
                    <a:pt x="496091" y="79400"/>
                  </a:lnTo>
                  <a:cubicBezTo>
                    <a:pt x="496091" y="68437"/>
                    <a:pt x="487213" y="59550"/>
                    <a:pt x="476250" y="595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4050802" y="965089"/>
              <a:ext cx="496090" cy="238121"/>
            </a:xfrm>
            <a:custGeom>
              <a:rect b="b" l="l" r="r" t="t"/>
              <a:pathLst>
                <a:path extrusionOk="0" h="238121" w="496090">
                  <a:moveTo>
                    <a:pt x="487775" y="102914"/>
                  </a:moveTo>
                  <a:lnTo>
                    <a:pt x="348863" y="3702"/>
                  </a:lnTo>
                  <a:cubicBezTo>
                    <a:pt x="342814" y="-642"/>
                    <a:pt x="334861" y="-1184"/>
                    <a:pt x="328251" y="2187"/>
                  </a:cubicBezTo>
                  <a:cubicBezTo>
                    <a:pt x="321650" y="5597"/>
                    <a:pt x="317497" y="12398"/>
                    <a:pt x="317497" y="19847"/>
                  </a:cubicBezTo>
                  <a:lnTo>
                    <a:pt x="317497" y="59528"/>
                  </a:lnTo>
                  <a:lnTo>
                    <a:pt x="19841" y="59528"/>
                  </a:lnTo>
                  <a:cubicBezTo>
                    <a:pt x="8877" y="59528"/>
                    <a:pt x="0" y="68405"/>
                    <a:pt x="0" y="79368"/>
                  </a:cubicBezTo>
                  <a:lnTo>
                    <a:pt x="0" y="158740"/>
                  </a:lnTo>
                  <a:cubicBezTo>
                    <a:pt x="0" y="169713"/>
                    <a:pt x="8877" y="178581"/>
                    <a:pt x="19841" y="178581"/>
                  </a:cubicBezTo>
                  <a:lnTo>
                    <a:pt x="317497" y="178581"/>
                  </a:lnTo>
                  <a:lnTo>
                    <a:pt x="317497" y="218272"/>
                  </a:lnTo>
                  <a:cubicBezTo>
                    <a:pt x="317497" y="225711"/>
                    <a:pt x="321650" y="232521"/>
                    <a:pt x="328251" y="235931"/>
                  </a:cubicBezTo>
                  <a:cubicBezTo>
                    <a:pt x="331118" y="237407"/>
                    <a:pt x="334242" y="238122"/>
                    <a:pt x="337337" y="238122"/>
                  </a:cubicBezTo>
                  <a:cubicBezTo>
                    <a:pt x="341414" y="238122"/>
                    <a:pt x="345443" y="236883"/>
                    <a:pt x="348863" y="234416"/>
                  </a:cubicBezTo>
                  <a:lnTo>
                    <a:pt x="487775" y="135194"/>
                  </a:lnTo>
                  <a:cubicBezTo>
                    <a:pt x="492995" y="131480"/>
                    <a:pt x="496091" y="125469"/>
                    <a:pt x="496091" y="119059"/>
                  </a:cubicBezTo>
                  <a:cubicBezTo>
                    <a:pt x="496091" y="112649"/>
                    <a:pt x="492995" y="106639"/>
                    <a:pt x="487775" y="1029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9"/>
          <p:cNvGrpSpPr/>
          <p:nvPr/>
        </p:nvGrpSpPr>
        <p:grpSpPr>
          <a:xfrm>
            <a:off x="1537405" y="2895777"/>
            <a:ext cx="4843175" cy="4342014"/>
            <a:chOff x="2113289" y="4934337"/>
            <a:chExt cx="1090928" cy="948245"/>
          </a:xfrm>
        </p:grpSpPr>
        <p:sp>
          <p:nvSpPr>
            <p:cNvPr id="727" name="Google Shape;727;p19"/>
            <p:cNvSpPr/>
            <p:nvPr/>
          </p:nvSpPr>
          <p:spPr>
            <a:xfrm>
              <a:off x="2386033" y="5262814"/>
              <a:ext cx="590741" cy="377081"/>
            </a:xfrm>
            <a:custGeom>
              <a:rect b="b" l="l" r="r" t="t"/>
              <a:pathLst>
                <a:path extrusionOk="0" h="377081" w="515931">
                  <a:moveTo>
                    <a:pt x="496091" y="90453"/>
                  </a:moveTo>
                  <a:lnTo>
                    <a:pt x="496091" y="46352"/>
                  </a:lnTo>
                  <a:lnTo>
                    <a:pt x="476250" y="46352"/>
                  </a:lnTo>
                  <a:cubicBezTo>
                    <a:pt x="454028" y="46352"/>
                    <a:pt x="427444" y="32774"/>
                    <a:pt x="399278" y="22572"/>
                  </a:cubicBezTo>
                  <a:cubicBezTo>
                    <a:pt x="352644" y="5681"/>
                    <a:pt x="300314" y="-13274"/>
                    <a:pt x="257966" y="12994"/>
                  </a:cubicBezTo>
                  <a:cubicBezTo>
                    <a:pt x="215608" y="-13126"/>
                    <a:pt x="163516" y="6241"/>
                    <a:pt x="117024" y="23566"/>
                  </a:cubicBezTo>
                  <a:cubicBezTo>
                    <a:pt x="88716" y="34097"/>
                    <a:pt x="61989" y="46352"/>
                    <a:pt x="39691" y="46352"/>
                  </a:cubicBezTo>
                  <a:lnTo>
                    <a:pt x="19850" y="46352"/>
                  </a:lnTo>
                  <a:lnTo>
                    <a:pt x="19850" y="90453"/>
                  </a:lnTo>
                  <a:lnTo>
                    <a:pt x="0" y="90453"/>
                  </a:lnTo>
                  <a:lnTo>
                    <a:pt x="0" y="377081"/>
                  </a:lnTo>
                  <a:lnTo>
                    <a:pt x="198434" y="328144"/>
                  </a:lnTo>
                  <a:lnTo>
                    <a:pt x="198434" y="335447"/>
                  </a:lnTo>
                  <a:cubicBezTo>
                    <a:pt x="198434" y="347617"/>
                    <a:pt x="207312" y="355036"/>
                    <a:pt x="218275" y="355036"/>
                  </a:cubicBezTo>
                  <a:lnTo>
                    <a:pt x="298971" y="355036"/>
                  </a:lnTo>
                  <a:cubicBezTo>
                    <a:pt x="309934" y="355036"/>
                    <a:pt x="318811" y="347628"/>
                    <a:pt x="318811" y="335447"/>
                  </a:cubicBezTo>
                  <a:lnTo>
                    <a:pt x="318811" y="328504"/>
                  </a:lnTo>
                  <a:lnTo>
                    <a:pt x="515931" y="377081"/>
                  </a:lnTo>
                  <a:lnTo>
                    <a:pt x="515931" y="90453"/>
                  </a:lnTo>
                  <a:lnTo>
                    <a:pt x="496091" y="90453"/>
                  </a:lnTo>
                  <a:close/>
                  <a:moveTo>
                    <a:pt x="59531" y="86484"/>
                  </a:moveTo>
                  <a:cubicBezTo>
                    <a:pt x="82477" y="82928"/>
                    <a:pt x="106356" y="74028"/>
                    <a:pt x="129626" y="65371"/>
                  </a:cubicBezTo>
                  <a:cubicBezTo>
                    <a:pt x="171355" y="49866"/>
                    <a:pt x="210760" y="35568"/>
                    <a:pt x="238125" y="51750"/>
                  </a:cubicBezTo>
                  <a:lnTo>
                    <a:pt x="238125" y="275545"/>
                  </a:lnTo>
                  <a:cubicBezTo>
                    <a:pt x="199758" y="263554"/>
                    <a:pt x="155829" y="278529"/>
                    <a:pt x="115957" y="292256"/>
                  </a:cubicBezTo>
                  <a:cubicBezTo>
                    <a:pt x="96041" y="299125"/>
                    <a:pt x="76886" y="305739"/>
                    <a:pt x="59531" y="308946"/>
                  </a:cubicBezTo>
                  <a:lnTo>
                    <a:pt x="59531" y="121600"/>
                  </a:lnTo>
                  <a:lnTo>
                    <a:pt x="59531" y="86484"/>
                  </a:lnTo>
                  <a:close/>
                  <a:moveTo>
                    <a:pt x="277816" y="51718"/>
                  </a:moveTo>
                  <a:cubicBezTo>
                    <a:pt x="305400" y="35272"/>
                    <a:pt x="345043" y="49305"/>
                    <a:pt x="386982" y="64503"/>
                  </a:cubicBezTo>
                  <a:cubicBezTo>
                    <a:pt x="410032" y="72853"/>
                    <a:pt x="433692" y="81415"/>
                    <a:pt x="456409" y="84886"/>
                  </a:cubicBezTo>
                  <a:lnTo>
                    <a:pt x="456409" y="121610"/>
                  </a:lnTo>
                  <a:lnTo>
                    <a:pt x="456409" y="307316"/>
                  </a:lnTo>
                  <a:cubicBezTo>
                    <a:pt x="439045" y="304109"/>
                    <a:pt x="419900" y="297495"/>
                    <a:pt x="399974" y="290616"/>
                  </a:cubicBezTo>
                  <a:cubicBezTo>
                    <a:pt x="360093" y="276900"/>
                    <a:pt x="316201" y="262104"/>
                    <a:pt x="277816" y="274084"/>
                  </a:cubicBezTo>
                  <a:lnTo>
                    <a:pt x="277816" y="51718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2999705" y="5379567"/>
              <a:ext cx="136324" cy="172173"/>
            </a:xfrm>
            <a:custGeom>
              <a:rect b="b" l="l" r="r" t="t"/>
              <a:pathLst>
                <a:path extrusionOk="0" h="172173" w="119060">
                  <a:moveTo>
                    <a:pt x="117272" y="140959"/>
                  </a:moveTo>
                  <a:cubicBezTo>
                    <a:pt x="89468" y="72993"/>
                    <a:pt x="49368" y="25262"/>
                    <a:pt x="0" y="0"/>
                  </a:cubicBezTo>
                  <a:lnTo>
                    <a:pt x="0" y="49869"/>
                  </a:lnTo>
                  <a:cubicBezTo>
                    <a:pt x="33214" y="72316"/>
                    <a:pt x="60493" y="108701"/>
                    <a:pt x="81163" y="159226"/>
                  </a:cubicBezTo>
                  <a:cubicBezTo>
                    <a:pt x="85687" y="170307"/>
                    <a:pt x="97365" y="175271"/>
                    <a:pt x="107442" y="170159"/>
                  </a:cubicBezTo>
                  <a:cubicBezTo>
                    <a:pt x="117405" y="165132"/>
                    <a:pt x="121815" y="152061"/>
                    <a:pt x="117272" y="140959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2225162" y="4998838"/>
              <a:ext cx="425716" cy="243812"/>
            </a:xfrm>
            <a:custGeom>
              <a:rect b="b" l="l" r="r" t="t"/>
              <a:pathLst>
                <a:path extrusionOk="0" h="243812" w="371804">
                  <a:moveTo>
                    <a:pt x="371804" y="243813"/>
                  </a:moveTo>
                  <a:cubicBezTo>
                    <a:pt x="328189" y="128317"/>
                    <a:pt x="261762" y="41946"/>
                    <a:pt x="187219" y="11784"/>
                  </a:cubicBezTo>
                  <a:cubicBezTo>
                    <a:pt x="125050" y="-13437"/>
                    <a:pt x="62623" y="2015"/>
                    <a:pt x="6778" y="56329"/>
                  </a:cubicBezTo>
                  <a:cubicBezTo>
                    <a:pt x="-1480" y="64351"/>
                    <a:pt x="-2299" y="78289"/>
                    <a:pt x="4911" y="87423"/>
                  </a:cubicBezTo>
                  <a:cubicBezTo>
                    <a:pt x="12140" y="96630"/>
                    <a:pt x="24675" y="97498"/>
                    <a:pt x="32905" y="89518"/>
                  </a:cubicBezTo>
                  <a:cubicBezTo>
                    <a:pt x="77853" y="45809"/>
                    <a:pt x="125183" y="33585"/>
                    <a:pt x="173627" y="53196"/>
                  </a:cubicBezTo>
                  <a:cubicBezTo>
                    <a:pt x="233568" y="77453"/>
                    <a:pt x="289099" y="148372"/>
                    <a:pt x="328228" y="243400"/>
                  </a:cubicBezTo>
                  <a:cubicBezTo>
                    <a:pt x="335238" y="242437"/>
                    <a:pt x="342258" y="241590"/>
                    <a:pt x="349240" y="241590"/>
                  </a:cubicBezTo>
                  <a:cubicBezTo>
                    <a:pt x="357069" y="241601"/>
                    <a:pt x="364575" y="242405"/>
                    <a:pt x="371804" y="243813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2204207" y="5408724"/>
              <a:ext cx="159047" cy="253216"/>
            </a:xfrm>
            <a:custGeom>
              <a:rect b="b" l="l" r="r" t="t"/>
              <a:pathLst>
                <a:path extrusionOk="0" h="253216" w="138906">
                  <a:moveTo>
                    <a:pt x="128133" y="5154"/>
                  </a:moveTo>
                  <a:cubicBezTo>
                    <a:pt x="60925" y="41635"/>
                    <a:pt x="17929" y="116406"/>
                    <a:pt x="308" y="227362"/>
                  </a:cubicBezTo>
                  <a:cubicBezTo>
                    <a:pt x="-1607" y="239342"/>
                    <a:pt x="5604" y="250783"/>
                    <a:pt x="16396" y="252878"/>
                  </a:cubicBezTo>
                  <a:cubicBezTo>
                    <a:pt x="17558" y="253122"/>
                    <a:pt x="18720" y="253217"/>
                    <a:pt x="19872" y="253217"/>
                  </a:cubicBezTo>
                  <a:cubicBezTo>
                    <a:pt x="29331" y="253217"/>
                    <a:pt x="37703" y="245713"/>
                    <a:pt x="39380" y="235013"/>
                  </a:cubicBezTo>
                  <a:cubicBezTo>
                    <a:pt x="54029" y="142769"/>
                    <a:pt x="87633" y="80497"/>
                    <a:pt x="138906" y="49075"/>
                  </a:cubicBezTo>
                  <a:lnTo>
                    <a:pt x="138906" y="0"/>
                  </a:lnTo>
                  <a:cubicBezTo>
                    <a:pt x="135296" y="1693"/>
                    <a:pt x="131667" y="3228"/>
                    <a:pt x="128133" y="5154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2698280" y="5071782"/>
              <a:ext cx="299547" cy="172973"/>
            </a:xfrm>
            <a:custGeom>
              <a:rect b="b" l="l" r="r" t="t"/>
              <a:pathLst>
                <a:path extrusionOk="0" h="172973" w="261613">
                  <a:moveTo>
                    <a:pt x="46149" y="169587"/>
                  </a:moveTo>
                  <a:cubicBezTo>
                    <a:pt x="86954" y="86572"/>
                    <a:pt x="152448" y="44090"/>
                    <a:pt x="241773" y="44090"/>
                  </a:cubicBezTo>
                  <a:cubicBezTo>
                    <a:pt x="252736" y="44090"/>
                    <a:pt x="261614" y="34216"/>
                    <a:pt x="261614" y="22045"/>
                  </a:cubicBezTo>
                  <a:cubicBezTo>
                    <a:pt x="261614" y="9842"/>
                    <a:pt x="252736" y="0"/>
                    <a:pt x="241773" y="0"/>
                  </a:cubicBezTo>
                  <a:cubicBezTo>
                    <a:pt x="129492" y="0"/>
                    <a:pt x="46044" y="59849"/>
                    <a:pt x="0" y="172974"/>
                  </a:cubicBezTo>
                  <a:cubicBezTo>
                    <a:pt x="10125" y="170074"/>
                    <a:pt x="20850" y="168434"/>
                    <a:pt x="32252" y="168434"/>
                  </a:cubicBezTo>
                  <a:cubicBezTo>
                    <a:pt x="36862" y="168423"/>
                    <a:pt x="41510" y="169164"/>
                    <a:pt x="46149" y="169587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2181475" y="5684155"/>
              <a:ext cx="90891" cy="88201"/>
            </a:xfrm>
            <a:custGeom>
              <a:rect b="b" l="l" r="r" t="t"/>
              <a:pathLst>
                <a:path extrusionOk="0" h="88201" w="79381">
                  <a:moveTo>
                    <a:pt x="79381" y="44101"/>
                  </a:moveTo>
                  <a:cubicBezTo>
                    <a:pt x="79381" y="68457"/>
                    <a:pt x="61611" y="88201"/>
                    <a:pt x="39691" y="88201"/>
                  </a:cubicBezTo>
                  <a:cubicBezTo>
                    <a:pt x="17770" y="88201"/>
                    <a:pt x="0" y="68457"/>
                    <a:pt x="0" y="44101"/>
                  </a:cubicBezTo>
                  <a:cubicBezTo>
                    <a:pt x="0" y="19745"/>
                    <a:pt x="17770" y="0"/>
                    <a:pt x="39691" y="0"/>
                  </a:cubicBezTo>
                  <a:cubicBezTo>
                    <a:pt x="61611" y="0"/>
                    <a:pt x="79381" y="19745"/>
                    <a:pt x="79381" y="4410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2158749" y="5789957"/>
              <a:ext cx="136326" cy="92625"/>
            </a:xfrm>
            <a:custGeom>
              <a:rect b="b" l="l" r="r" t="t"/>
              <a:pathLst>
                <a:path extrusionOk="0" h="92625" w="119062">
                  <a:moveTo>
                    <a:pt x="119063" y="66146"/>
                  </a:moveTo>
                  <a:cubicBezTo>
                    <a:pt x="119063" y="29633"/>
                    <a:pt x="92431" y="0"/>
                    <a:pt x="59531" y="0"/>
                  </a:cubicBezTo>
                  <a:cubicBezTo>
                    <a:pt x="26641" y="0"/>
                    <a:pt x="0" y="29633"/>
                    <a:pt x="0" y="66146"/>
                  </a:cubicBezTo>
                  <a:lnTo>
                    <a:pt x="0" y="92625"/>
                  </a:lnTo>
                  <a:lnTo>
                    <a:pt x="119063" y="92625"/>
                  </a:lnTo>
                  <a:lnTo>
                    <a:pt x="119063" y="66146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3090616" y="5573750"/>
              <a:ext cx="90891" cy="88201"/>
            </a:xfrm>
            <a:custGeom>
              <a:rect b="b" l="l" r="r" t="t"/>
              <a:pathLst>
                <a:path extrusionOk="0" h="88201" w="79381">
                  <a:moveTo>
                    <a:pt x="79381" y="44101"/>
                  </a:moveTo>
                  <a:cubicBezTo>
                    <a:pt x="79381" y="68457"/>
                    <a:pt x="61611" y="88201"/>
                    <a:pt x="39691" y="88201"/>
                  </a:cubicBezTo>
                  <a:cubicBezTo>
                    <a:pt x="17770" y="88201"/>
                    <a:pt x="0" y="68457"/>
                    <a:pt x="0" y="44101"/>
                  </a:cubicBezTo>
                  <a:cubicBezTo>
                    <a:pt x="0" y="19745"/>
                    <a:pt x="17770" y="0"/>
                    <a:pt x="39691" y="0"/>
                  </a:cubicBezTo>
                  <a:cubicBezTo>
                    <a:pt x="61611" y="0"/>
                    <a:pt x="79381" y="19745"/>
                    <a:pt x="79381" y="4410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3067891" y="5679573"/>
              <a:ext cx="136326" cy="92604"/>
            </a:xfrm>
            <a:custGeom>
              <a:rect b="b" l="l" r="r" t="t"/>
              <a:pathLst>
                <a:path extrusionOk="0" h="92604" w="119062">
                  <a:moveTo>
                    <a:pt x="119063" y="66146"/>
                  </a:moveTo>
                  <a:cubicBezTo>
                    <a:pt x="119063" y="29633"/>
                    <a:pt x="92421" y="0"/>
                    <a:pt x="59531" y="0"/>
                  </a:cubicBezTo>
                  <a:cubicBezTo>
                    <a:pt x="26641" y="0"/>
                    <a:pt x="0" y="29633"/>
                    <a:pt x="0" y="66146"/>
                  </a:cubicBezTo>
                  <a:lnTo>
                    <a:pt x="0" y="92604"/>
                  </a:lnTo>
                  <a:lnTo>
                    <a:pt x="119063" y="92604"/>
                  </a:lnTo>
                  <a:lnTo>
                    <a:pt x="119063" y="66146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3045155" y="4934337"/>
              <a:ext cx="90891" cy="88201"/>
            </a:xfrm>
            <a:custGeom>
              <a:rect b="b" l="l" r="r" t="t"/>
              <a:pathLst>
                <a:path extrusionOk="0" h="88201" w="79381">
                  <a:moveTo>
                    <a:pt x="79381" y="44101"/>
                  </a:moveTo>
                  <a:cubicBezTo>
                    <a:pt x="79381" y="68457"/>
                    <a:pt x="61611" y="88202"/>
                    <a:pt x="39691" y="88202"/>
                  </a:cubicBezTo>
                  <a:cubicBezTo>
                    <a:pt x="17770" y="88202"/>
                    <a:pt x="0" y="68457"/>
                    <a:pt x="0" y="44101"/>
                  </a:cubicBezTo>
                  <a:cubicBezTo>
                    <a:pt x="0" y="19745"/>
                    <a:pt x="17770" y="0"/>
                    <a:pt x="39691" y="0"/>
                  </a:cubicBezTo>
                  <a:cubicBezTo>
                    <a:pt x="61611" y="0"/>
                    <a:pt x="79381" y="19745"/>
                    <a:pt x="79381" y="4410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3022430" y="5040159"/>
              <a:ext cx="136326" cy="92604"/>
            </a:xfrm>
            <a:custGeom>
              <a:rect b="b" l="l" r="r" t="t"/>
              <a:pathLst>
                <a:path extrusionOk="0" h="92604" w="119062">
                  <a:moveTo>
                    <a:pt x="119063" y="66146"/>
                  </a:moveTo>
                  <a:cubicBezTo>
                    <a:pt x="119063" y="29633"/>
                    <a:pt x="92421" y="0"/>
                    <a:pt x="59531" y="0"/>
                  </a:cubicBezTo>
                  <a:cubicBezTo>
                    <a:pt x="26641" y="0"/>
                    <a:pt x="0" y="29633"/>
                    <a:pt x="0" y="66146"/>
                  </a:cubicBezTo>
                  <a:lnTo>
                    <a:pt x="0" y="92604"/>
                  </a:lnTo>
                  <a:lnTo>
                    <a:pt x="119063" y="92604"/>
                  </a:lnTo>
                  <a:lnTo>
                    <a:pt x="119063" y="66146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2136013" y="5110750"/>
              <a:ext cx="90891" cy="88201"/>
            </a:xfrm>
            <a:custGeom>
              <a:rect b="b" l="l" r="r" t="t"/>
              <a:pathLst>
                <a:path extrusionOk="0" h="88201" w="79381">
                  <a:moveTo>
                    <a:pt x="79381" y="44101"/>
                  </a:moveTo>
                  <a:cubicBezTo>
                    <a:pt x="79381" y="68457"/>
                    <a:pt x="61611" y="88202"/>
                    <a:pt x="39691" y="88202"/>
                  </a:cubicBezTo>
                  <a:cubicBezTo>
                    <a:pt x="17770" y="88202"/>
                    <a:pt x="0" y="68457"/>
                    <a:pt x="0" y="44101"/>
                  </a:cubicBezTo>
                  <a:cubicBezTo>
                    <a:pt x="0" y="19745"/>
                    <a:pt x="17770" y="0"/>
                    <a:pt x="39691" y="0"/>
                  </a:cubicBezTo>
                  <a:cubicBezTo>
                    <a:pt x="61611" y="0"/>
                    <a:pt x="79381" y="19745"/>
                    <a:pt x="79381" y="4410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2113289" y="5216562"/>
              <a:ext cx="136326" cy="92604"/>
            </a:xfrm>
            <a:custGeom>
              <a:rect b="b" l="l" r="r" t="t"/>
              <a:pathLst>
                <a:path extrusionOk="0" h="92604" w="119062">
                  <a:moveTo>
                    <a:pt x="119063" y="66146"/>
                  </a:moveTo>
                  <a:cubicBezTo>
                    <a:pt x="119063" y="29633"/>
                    <a:pt x="92421" y="0"/>
                    <a:pt x="59531" y="0"/>
                  </a:cubicBezTo>
                  <a:cubicBezTo>
                    <a:pt x="26641" y="0"/>
                    <a:pt x="0" y="29633"/>
                    <a:pt x="0" y="66146"/>
                  </a:cubicBezTo>
                  <a:lnTo>
                    <a:pt x="0" y="92604"/>
                  </a:lnTo>
                  <a:lnTo>
                    <a:pt x="119063" y="92604"/>
                  </a:lnTo>
                  <a:lnTo>
                    <a:pt x="119063" y="66146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9"/>
          <p:cNvGrpSpPr/>
          <p:nvPr/>
        </p:nvGrpSpPr>
        <p:grpSpPr>
          <a:xfrm>
            <a:off x="8891654" y="2840335"/>
            <a:ext cx="1065207" cy="886536"/>
            <a:chOff x="632185" y="3551722"/>
            <a:chExt cx="1194981" cy="952957"/>
          </a:xfrm>
        </p:grpSpPr>
        <p:sp>
          <p:nvSpPr>
            <p:cNvPr id="741" name="Google Shape;741;p19"/>
            <p:cNvSpPr/>
            <p:nvPr/>
          </p:nvSpPr>
          <p:spPr>
            <a:xfrm>
              <a:off x="1192172" y="3551722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1072959" y="3574322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968620" y="3636741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891158" y="3732325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632185" y="3834639"/>
              <a:ext cx="547882" cy="670040"/>
            </a:xfrm>
            <a:custGeom>
              <a:rect b="b" l="l" r="r" t="t"/>
              <a:pathLst>
                <a:path extrusionOk="0" h="670040" w="436559">
                  <a:moveTo>
                    <a:pt x="435007" y="376572"/>
                  </a:moveTo>
                  <a:cubicBezTo>
                    <a:pt x="435007" y="376522"/>
                    <a:pt x="434988" y="376510"/>
                    <a:pt x="434969" y="376448"/>
                  </a:cubicBezTo>
                  <a:lnTo>
                    <a:pt x="396659" y="252017"/>
                  </a:lnTo>
                  <a:cubicBezTo>
                    <a:pt x="394287" y="112568"/>
                    <a:pt x="306372" y="0"/>
                    <a:pt x="198434" y="0"/>
                  </a:cubicBezTo>
                  <a:cubicBezTo>
                    <a:pt x="89030" y="12"/>
                    <a:pt x="0" y="115636"/>
                    <a:pt x="0" y="257719"/>
                  </a:cubicBezTo>
                  <a:cubicBezTo>
                    <a:pt x="0" y="329614"/>
                    <a:pt x="22841" y="394644"/>
                    <a:pt x="59531" y="441453"/>
                  </a:cubicBezTo>
                  <a:lnTo>
                    <a:pt x="59531" y="670041"/>
                  </a:lnTo>
                  <a:lnTo>
                    <a:pt x="297656" y="670041"/>
                  </a:lnTo>
                  <a:lnTo>
                    <a:pt x="297656" y="580382"/>
                  </a:lnTo>
                  <a:cubicBezTo>
                    <a:pt x="352358" y="580382"/>
                    <a:pt x="386953" y="534922"/>
                    <a:pt x="386953" y="463867"/>
                  </a:cubicBezTo>
                  <a:lnTo>
                    <a:pt x="386953" y="412334"/>
                  </a:lnTo>
                  <a:lnTo>
                    <a:pt x="416719" y="412334"/>
                  </a:lnTo>
                  <a:cubicBezTo>
                    <a:pt x="427682" y="412334"/>
                    <a:pt x="436559" y="400792"/>
                    <a:pt x="436559" y="386554"/>
                  </a:cubicBezTo>
                  <a:cubicBezTo>
                    <a:pt x="436559" y="383375"/>
                    <a:pt x="435007" y="376572"/>
                    <a:pt x="435007" y="376572"/>
                  </a:cubicBezTo>
                  <a:close/>
                  <a:moveTo>
                    <a:pt x="119063" y="360812"/>
                  </a:moveTo>
                  <a:cubicBezTo>
                    <a:pt x="102632" y="360812"/>
                    <a:pt x="89297" y="343494"/>
                    <a:pt x="89297" y="322155"/>
                  </a:cubicBezTo>
                  <a:cubicBezTo>
                    <a:pt x="89297" y="300804"/>
                    <a:pt x="102632" y="283499"/>
                    <a:pt x="119063" y="283499"/>
                  </a:cubicBezTo>
                  <a:cubicBezTo>
                    <a:pt x="135493" y="283499"/>
                    <a:pt x="148828" y="300804"/>
                    <a:pt x="148828" y="322155"/>
                  </a:cubicBezTo>
                  <a:cubicBezTo>
                    <a:pt x="148828" y="343494"/>
                    <a:pt x="135493" y="360812"/>
                    <a:pt x="119063" y="360812"/>
                  </a:cubicBezTo>
                  <a:close/>
                  <a:moveTo>
                    <a:pt x="119063" y="257719"/>
                  </a:moveTo>
                  <a:cubicBezTo>
                    <a:pt x="102632" y="257719"/>
                    <a:pt x="89297" y="240413"/>
                    <a:pt x="89297" y="219063"/>
                  </a:cubicBezTo>
                  <a:cubicBezTo>
                    <a:pt x="89297" y="197724"/>
                    <a:pt x="102632" y="180406"/>
                    <a:pt x="119063" y="180406"/>
                  </a:cubicBezTo>
                  <a:cubicBezTo>
                    <a:pt x="135493" y="180406"/>
                    <a:pt x="148828" y="197712"/>
                    <a:pt x="148828" y="219063"/>
                  </a:cubicBezTo>
                  <a:cubicBezTo>
                    <a:pt x="148828" y="240413"/>
                    <a:pt x="135493" y="257719"/>
                    <a:pt x="119063" y="257719"/>
                  </a:cubicBezTo>
                  <a:close/>
                  <a:moveTo>
                    <a:pt x="198434" y="360812"/>
                  </a:moveTo>
                  <a:cubicBezTo>
                    <a:pt x="181994" y="360812"/>
                    <a:pt x="168669" y="343494"/>
                    <a:pt x="168669" y="322155"/>
                  </a:cubicBezTo>
                  <a:cubicBezTo>
                    <a:pt x="168669" y="300804"/>
                    <a:pt x="181994" y="283499"/>
                    <a:pt x="198434" y="283499"/>
                  </a:cubicBezTo>
                  <a:cubicBezTo>
                    <a:pt x="214865" y="283499"/>
                    <a:pt x="228200" y="300804"/>
                    <a:pt x="228200" y="322155"/>
                  </a:cubicBezTo>
                  <a:cubicBezTo>
                    <a:pt x="228200" y="343494"/>
                    <a:pt x="214874" y="360812"/>
                    <a:pt x="198434" y="360812"/>
                  </a:cubicBezTo>
                  <a:close/>
                  <a:moveTo>
                    <a:pt x="198434" y="257719"/>
                  </a:moveTo>
                  <a:cubicBezTo>
                    <a:pt x="181994" y="257719"/>
                    <a:pt x="168669" y="240413"/>
                    <a:pt x="168669" y="219063"/>
                  </a:cubicBezTo>
                  <a:cubicBezTo>
                    <a:pt x="168669" y="197724"/>
                    <a:pt x="181994" y="180406"/>
                    <a:pt x="198434" y="180406"/>
                  </a:cubicBezTo>
                  <a:cubicBezTo>
                    <a:pt x="214865" y="180406"/>
                    <a:pt x="228200" y="197712"/>
                    <a:pt x="228200" y="219063"/>
                  </a:cubicBezTo>
                  <a:cubicBezTo>
                    <a:pt x="228200" y="240413"/>
                    <a:pt x="214874" y="257719"/>
                    <a:pt x="198434" y="257719"/>
                  </a:cubicBezTo>
                  <a:close/>
                  <a:moveTo>
                    <a:pt x="198434" y="154639"/>
                  </a:moveTo>
                  <a:cubicBezTo>
                    <a:pt x="181994" y="154639"/>
                    <a:pt x="168669" y="137321"/>
                    <a:pt x="168669" y="115982"/>
                  </a:cubicBezTo>
                  <a:cubicBezTo>
                    <a:pt x="168669" y="94644"/>
                    <a:pt x="181994" y="77326"/>
                    <a:pt x="198434" y="77326"/>
                  </a:cubicBezTo>
                  <a:cubicBezTo>
                    <a:pt x="214865" y="77326"/>
                    <a:pt x="228200" y="94644"/>
                    <a:pt x="228200" y="115982"/>
                  </a:cubicBezTo>
                  <a:cubicBezTo>
                    <a:pt x="228200" y="137321"/>
                    <a:pt x="214874" y="154639"/>
                    <a:pt x="198434" y="154639"/>
                  </a:cubicBezTo>
                  <a:close/>
                  <a:moveTo>
                    <a:pt x="277816" y="360812"/>
                  </a:moveTo>
                  <a:cubicBezTo>
                    <a:pt x="261385" y="360812"/>
                    <a:pt x="248050" y="343494"/>
                    <a:pt x="248050" y="322155"/>
                  </a:cubicBezTo>
                  <a:cubicBezTo>
                    <a:pt x="248050" y="300804"/>
                    <a:pt x="261385" y="283499"/>
                    <a:pt x="277816" y="283499"/>
                  </a:cubicBezTo>
                  <a:cubicBezTo>
                    <a:pt x="294256" y="283499"/>
                    <a:pt x="307581" y="300804"/>
                    <a:pt x="307581" y="322155"/>
                  </a:cubicBezTo>
                  <a:cubicBezTo>
                    <a:pt x="307581" y="343494"/>
                    <a:pt x="294246" y="360812"/>
                    <a:pt x="277816" y="360812"/>
                  </a:cubicBezTo>
                  <a:close/>
                  <a:moveTo>
                    <a:pt x="277816" y="257719"/>
                  </a:moveTo>
                  <a:cubicBezTo>
                    <a:pt x="261385" y="257719"/>
                    <a:pt x="248050" y="240413"/>
                    <a:pt x="248050" y="219063"/>
                  </a:cubicBezTo>
                  <a:cubicBezTo>
                    <a:pt x="248050" y="197724"/>
                    <a:pt x="261385" y="180406"/>
                    <a:pt x="277816" y="180406"/>
                  </a:cubicBezTo>
                  <a:cubicBezTo>
                    <a:pt x="294256" y="180406"/>
                    <a:pt x="307581" y="197712"/>
                    <a:pt x="307581" y="219063"/>
                  </a:cubicBezTo>
                  <a:cubicBezTo>
                    <a:pt x="307581" y="240413"/>
                    <a:pt x="294246" y="257719"/>
                    <a:pt x="277816" y="2577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309904" y="3574322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414256" y="3636741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6" y="77313"/>
                    <a:pt x="0" y="60006"/>
                    <a:pt x="0" y="38657"/>
                  </a:cubicBezTo>
                  <a:cubicBezTo>
                    <a:pt x="0" y="17307"/>
                    <a:pt x="13326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1491704" y="3732325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6" y="77313"/>
                    <a:pt x="0" y="60006"/>
                    <a:pt x="0" y="38657"/>
                  </a:cubicBezTo>
                  <a:cubicBezTo>
                    <a:pt x="0" y="17307"/>
                    <a:pt x="13326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1279285" y="3834651"/>
              <a:ext cx="547882" cy="670028"/>
            </a:xfrm>
            <a:custGeom>
              <a:rect b="b" l="l" r="r" t="t"/>
              <a:pathLst>
                <a:path extrusionOk="0" h="670028" w="436559">
                  <a:moveTo>
                    <a:pt x="238125" y="0"/>
                  </a:moveTo>
                  <a:cubicBezTo>
                    <a:pt x="130178" y="0"/>
                    <a:pt x="42272" y="112568"/>
                    <a:pt x="39891" y="252017"/>
                  </a:cubicBezTo>
                  <a:lnTo>
                    <a:pt x="1591" y="376448"/>
                  </a:lnTo>
                  <a:cubicBezTo>
                    <a:pt x="1572" y="376510"/>
                    <a:pt x="1543" y="376522"/>
                    <a:pt x="1543" y="376572"/>
                  </a:cubicBezTo>
                  <a:cubicBezTo>
                    <a:pt x="1543" y="376572"/>
                    <a:pt x="0" y="383375"/>
                    <a:pt x="0" y="386542"/>
                  </a:cubicBezTo>
                  <a:cubicBezTo>
                    <a:pt x="0" y="400780"/>
                    <a:pt x="8877" y="412321"/>
                    <a:pt x="19841" y="412321"/>
                  </a:cubicBezTo>
                  <a:lnTo>
                    <a:pt x="49606" y="412321"/>
                  </a:lnTo>
                  <a:lnTo>
                    <a:pt x="49606" y="463855"/>
                  </a:lnTo>
                  <a:cubicBezTo>
                    <a:pt x="49606" y="534909"/>
                    <a:pt x="84201" y="580369"/>
                    <a:pt x="138903" y="580369"/>
                  </a:cubicBezTo>
                  <a:lnTo>
                    <a:pt x="138903" y="670028"/>
                  </a:lnTo>
                  <a:lnTo>
                    <a:pt x="377028" y="670028"/>
                  </a:lnTo>
                  <a:lnTo>
                    <a:pt x="377028" y="441440"/>
                  </a:lnTo>
                  <a:cubicBezTo>
                    <a:pt x="413718" y="394644"/>
                    <a:pt x="436559" y="329615"/>
                    <a:pt x="436559" y="257707"/>
                  </a:cubicBezTo>
                  <a:cubicBezTo>
                    <a:pt x="436559" y="115624"/>
                    <a:pt x="347529" y="0"/>
                    <a:pt x="238125" y="0"/>
                  </a:cubicBezTo>
                  <a:close/>
                  <a:moveTo>
                    <a:pt x="238125" y="360800"/>
                  </a:moveTo>
                  <a:cubicBezTo>
                    <a:pt x="221685" y="360800"/>
                    <a:pt x="208359" y="343481"/>
                    <a:pt x="208359" y="322143"/>
                  </a:cubicBezTo>
                  <a:cubicBezTo>
                    <a:pt x="208359" y="300792"/>
                    <a:pt x="221685" y="283486"/>
                    <a:pt x="238125" y="283486"/>
                  </a:cubicBezTo>
                  <a:cubicBezTo>
                    <a:pt x="254556" y="283486"/>
                    <a:pt x="267891" y="300792"/>
                    <a:pt x="267891" y="322143"/>
                  </a:cubicBezTo>
                  <a:cubicBezTo>
                    <a:pt x="267891" y="343481"/>
                    <a:pt x="254556" y="360800"/>
                    <a:pt x="238125" y="360800"/>
                  </a:cubicBezTo>
                  <a:close/>
                  <a:moveTo>
                    <a:pt x="238125" y="257707"/>
                  </a:moveTo>
                  <a:cubicBezTo>
                    <a:pt x="221685" y="257707"/>
                    <a:pt x="208359" y="240401"/>
                    <a:pt x="208359" y="219050"/>
                  </a:cubicBezTo>
                  <a:cubicBezTo>
                    <a:pt x="208359" y="197712"/>
                    <a:pt x="221685" y="180394"/>
                    <a:pt x="238125" y="180394"/>
                  </a:cubicBezTo>
                  <a:cubicBezTo>
                    <a:pt x="254556" y="180394"/>
                    <a:pt x="267891" y="197699"/>
                    <a:pt x="267891" y="219050"/>
                  </a:cubicBezTo>
                  <a:cubicBezTo>
                    <a:pt x="267891" y="240401"/>
                    <a:pt x="254556" y="257707"/>
                    <a:pt x="238125" y="257707"/>
                  </a:cubicBezTo>
                  <a:close/>
                  <a:moveTo>
                    <a:pt x="238125" y="154627"/>
                  </a:moveTo>
                  <a:cubicBezTo>
                    <a:pt x="221685" y="154627"/>
                    <a:pt x="208359" y="137308"/>
                    <a:pt x="208359" y="115970"/>
                  </a:cubicBezTo>
                  <a:cubicBezTo>
                    <a:pt x="208359" y="94631"/>
                    <a:pt x="221685" y="77313"/>
                    <a:pt x="238125" y="77313"/>
                  </a:cubicBezTo>
                  <a:cubicBezTo>
                    <a:pt x="254556" y="77313"/>
                    <a:pt x="267891" y="94631"/>
                    <a:pt x="267891" y="115970"/>
                  </a:cubicBezTo>
                  <a:cubicBezTo>
                    <a:pt x="267891" y="137308"/>
                    <a:pt x="254556" y="154627"/>
                    <a:pt x="238125" y="1546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19"/>
          <p:cNvGrpSpPr/>
          <p:nvPr/>
        </p:nvGrpSpPr>
        <p:grpSpPr>
          <a:xfrm>
            <a:off x="8891587" y="7786332"/>
            <a:ext cx="1065180" cy="1108232"/>
            <a:chOff x="632185" y="4934337"/>
            <a:chExt cx="952499" cy="952499"/>
          </a:xfrm>
        </p:grpSpPr>
        <p:sp>
          <p:nvSpPr>
            <p:cNvPr id="751" name="Google Shape;751;p19"/>
            <p:cNvSpPr/>
            <p:nvPr/>
          </p:nvSpPr>
          <p:spPr>
            <a:xfrm>
              <a:off x="1267188" y="4934337"/>
              <a:ext cx="158743" cy="39690"/>
            </a:xfrm>
            <a:custGeom>
              <a:rect b="b" l="l" r="r" t="t"/>
              <a:pathLst>
                <a:path extrusionOk="0" h="39690" w="158743">
                  <a:moveTo>
                    <a:pt x="138903" y="39691"/>
                  </a:moveTo>
                  <a:lnTo>
                    <a:pt x="19841" y="39691"/>
                  </a:lnTo>
                  <a:cubicBezTo>
                    <a:pt x="8877" y="39691"/>
                    <a:pt x="0" y="30813"/>
                    <a:pt x="0" y="19850"/>
                  </a:cubicBezTo>
                  <a:cubicBezTo>
                    <a:pt x="0" y="8877"/>
                    <a:pt x="8877" y="0"/>
                    <a:pt x="19841" y="0"/>
                  </a:cubicBezTo>
                  <a:lnTo>
                    <a:pt x="138903" y="0"/>
                  </a:lnTo>
                  <a:cubicBezTo>
                    <a:pt x="149866" y="0"/>
                    <a:pt x="158744" y="8877"/>
                    <a:pt x="158744" y="19841"/>
                  </a:cubicBezTo>
                  <a:cubicBezTo>
                    <a:pt x="158744" y="30813"/>
                    <a:pt x="149866" y="39691"/>
                    <a:pt x="138903" y="396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1326719" y="4934337"/>
              <a:ext cx="39681" cy="99221"/>
            </a:xfrm>
            <a:custGeom>
              <a:rect b="b" l="l" r="r" t="t"/>
              <a:pathLst>
                <a:path extrusionOk="0" h="99221" w="39681">
                  <a:moveTo>
                    <a:pt x="19841" y="99222"/>
                  </a:moveTo>
                  <a:cubicBezTo>
                    <a:pt x="8877" y="99222"/>
                    <a:pt x="0" y="90345"/>
                    <a:pt x="0" y="79381"/>
                  </a:cubicBezTo>
                  <a:lnTo>
                    <a:pt x="0" y="19850"/>
                  </a:lnTo>
                  <a:cubicBezTo>
                    <a:pt x="0" y="8877"/>
                    <a:pt x="8877" y="0"/>
                    <a:pt x="19841" y="0"/>
                  </a:cubicBezTo>
                  <a:cubicBezTo>
                    <a:pt x="30804" y="0"/>
                    <a:pt x="39681" y="8877"/>
                    <a:pt x="39681" y="19841"/>
                  </a:cubicBezTo>
                  <a:lnTo>
                    <a:pt x="39681" y="79372"/>
                  </a:lnTo>
                  <a:cubicBezTo>
                    <a:pt x="39681" y="90345"/>
                    <a:pt x="30804" y="99222"/>
                    <a:pt x="19841" y="992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326719" y="5093090"/>
              <a:ext cx="39681" cy="178593"/>
            </a:xfrm>
            <a:custGeom>
              <a:rect b="b" l="l" r="r" t="t"/>
              <a:pathLst>
                <a:path extrusionOk="0" h="178593" w="39681">
                  <a:moveTo>
                    <a:pt x="19841" y="178594"/>
                  </a:moveTo>
                  <a:cubicBezTo>
                    <a:pt x="8877" y="178594"/>
                    <a:pt x="0" y="169716"/>
                    <a:pt x="0" y="158753"/>
                  </a:cubicBezTo>
                  <a:lnTo>
                    <a:pt x="0" y="19841"/>
                  </a:lnTo>
                  <a:cubicBezTo>
                    <a:pt x="0" y="8877"/>
                    <a:pt x="8877" y="0"/>
                    <a:pt x="19841" y="0"/>
                  </a:cubicBezTo>
                  <a:cubicBezTo>
                    <a:pt x="30804" y="0"/>
                    <a:pt x="39681" y="8877"/>
                    <a:pt x="39681" y="19841"/>
                  </a:cubicBezTo>
                  <a:lnTo>
                    <a:pt x="39681" y="158744"/>
                  </a:lnTo>
                  <a:cubicBezTo>
                    <a:pt x="39681" y="169716"/>
                    <a:pt x="30804" y="178594"/>
                    <a:pt x="19841" y="1785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326714" y="5231998"/>
              <a:ext cx="119055" cy="119057"/>
            </a:xfrm>
            <a:custGeom>
              <a:rect b="b" l="l" r="r" t="t"/>
              <a:pathLst>
                <a:path extrusionOk="0" h="119057" w="119055">
                  <a:moveTo>
                    <a:pt x="99217" y="119058"/>
                  </a:moveTo>
                  <a:cubicBezTo>
                    <a:pt x="94150" y="119058"/>
                    <a:pt x="89073" y="117115"/>
                    <a:pt x="85187" y="113247"/>
                  </a:cubicBezTo>
                  <a:lnTo>
                    <a:pt x="5815" y="33876"/>
                  </a:lnTo>
                  <a:cubicBezTo>
                    <a:pt x="-1938" y="26132"/>
                    <a:pt x="-1938" y="13568"/>
                    <a:pt x="5815" y="5815"/>
                  </a:cubicBezTo>
                  <a:cubicBezTo>
                    <a:pt x="13559" y="-1938"/>
                    <a:pt x="26122" y="-1938"/>
                    <a:pt x="33866" y="5815"/>
                  </a:cubicBezTo>
                  <a:lnTo>
                    <a:pt x="113248" y="85187"/>
                  </a:lnTo>
                  <a:cubicBezTo>
                    <a:pt x="120991" y="92931"/>
                    <a:pt x="120991" y="105494"/>
                    <a:pt x="113248" y="113247"/>
                  </a:cubicBezTo>
                  <a:cubicBezTo>
                    <a:pt x="109371" y="117115"/>
                    <a:pt x="104294" y="119058"/>
                    <a:pt x="99217" y="1190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32185" y="5231993"/>
              <a:ext cx="635003" cy="654843"/>
            </a:xfrm>
            <a:custGeom>
              <a:rect b="b" l="l" r="r" t="t"/>
              <a:pathLst>
                <a:path extrusionOk="0" h="654843" w="635003">
                  <a:moveTo>
                    <a:pt x="615153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lnTo>
                    <a:pt x="0" y="496091"/>
                  </a:lnTo>
                  <a:cubicBezTo>
                    <a:pt x="0" y="507054"/>
                    <a:pt x="8877" y="515941"/>
                    <a:pt x="19841" y="515941"/>
                  </a:cubicBezTo>
                  <a:lnTo>
                    <a:pt x="257966" y="515941"/>
                  </a:lnTo>
                  <a:lnTo>
                    <a:pt x="257966" y="575472"/>
                  </a:lnTo>
                  <a:cubicBezTo>
                    <a:pt x="257966" y="597408"/>
                    <a:pt x="240211" y="615153"/>
                    <a:pt x="218275" y="615153"/>
                  </a:cubicBezTo>
                  <a:lnTo>
                    <a:pt x="158744" y="615153"/>
                  </a:lnTo>
                  <a:cubicBezTo>
                    <a:pt x="147780" y="615153"/>
                    <a:pt x="138903" y="624040"/>
                    <a:pt x="138903" y="635003"/>
                  </a:cubicBezTo>
                  <a:cubicBezTo>
                    <a:pt x="138903" y="645966"/>
                    <a:pt x="147780" y="654844"/>
                    <a:pt x="158753" y="654844"/>
                  </a:cubicBezTo>
                  <a:lnTo>
                    <a:pt x="317506" y="654844"/>
                  </a:lnTo>
                  <a:lnTo>
                    <a:pt x="476250" y="654844"/>
                  </a:lnTo>
                  <a:cubicBezTo>
                    <a:pt x="487213" y="654844"/>
                    <a:pt x="496091" y="645966"/>
                    <a:pt x="496091" y="635003"/>
                  </a:cubicBezTo>
                  <a:cubicBezTo>
                    <a:pt x="496091" y="624040"/>
                    <a:pt x="487213" y="615153"/>
                    <a:pt x="476250" y="615153"/>
                  </a:cubicBezTo>
                  <a:lnTo>
                    <a:pt x="416719" y="615153"/>
                  </a:lnTo>
                  <a:cubicBezTo>
                    <a:pt x="394783" y="615153"/>
                    <a:pt x="377028" y="597408"/>
                    <a:pt x="377028" y="575472"/>
                  </a:cubicBezTo>
                  <a:lnTo>
                    <a:pt x="377028" y="515941"/>
                  </a:lnTo>
                  <a:lnTo>
                    <a:pt x="615153" y="515941"/>
                  </a:lnTo>
                  <a:cubicBezTo>
                    <a:pt x="626116" y="515941"/>
                    <a:pt x="635003" y="507054"/>
                    <a:pt x="635003" y="496091"/>
                  </a:cubicBezTo>
                  <a:lnTo>
                    <a:pt x="635003" y="19841"/>
                  </a:lnTo>
                  <a:cubicBezTo>
                    <a:pt x="635003" y="8877"/>
                    <a:pt x="626116" y="0"/>
                    <a:pt x="615153" y="0"/>
                  </a:cubicBezTo>
                  <a:close/>
                  <a:moveTo>
                    <a:pt x="595313" y="416719"/>
                  </a:moveTo>
                  <a:lnTo>
                    <a:pt x="39691" y="416719"/>
                  </a:lnTo>
                  <a:lnTo>
                    <a:pt x="39691" y="39691"/>
                  </a:lnTo>
                  <a:lnTo>
                    <a:pt x="595313" y="39691"/>
                  </a:lnTo>
                  <a:lnTo>
                    <a:pt x="595313" y="4167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116255" y="5013708"/>
              <a:ext cx="468429" cy="476250"/>
            </a:xfrm>
            <a:custGeom>
              <a:rect b="b" l="l" r="r" t="t"/>
              <a:pathLst>
                <a:path extrusionOk="0" h="476250" w="468429">
                  <a:moveTo>
                    <a:pt x="418176" y="92345"/>
                  </a:moveTo>
                  <a:lnTo>
                    <a:pt x="429939" y="80581"/>
                  </a:lnTo>
                  <a:cubicBezTo>
                    <a:pt x="435331" y="75190"/>
                    <a:pt x="438664" y="67751"/>
                    <a:pt x="438664" y="59541"/>
                  </a:cubicBezTo>
                  <a:cubicBezTo>
                    <a:pt x="438664" y="43101"/>
                    <a:pt x="425339" y="29775"/>
                    <a:pt x="408899" y="29775"/>
                  </a:cubicBezTo>
                  <a:cubicBezTo>
                    <a:pt x="400688" y="29775"/>
                    <a:pt x="393240" y="33109"/>
                    <a:pt x="387858" y="38500"/>
                  </a:cubicBezTo>
                  <a:lnTo>
                    <a:pt x="376085" y="50263"/>
                  </a:lnTo>
                  <a:cubicBezTo>
                    <a:pt x="335766" y="18879"/>
                    <a:pt x="285245" y="0"/>
                    <a:pt x="230305" y="0"/>
                  </a:cubicBezTo>
                  <a:cubicBezTo>
                    <a:pt x="175327" y="0"/>
                    <a:pt x="124758" y="18774"/>
                    <a:pt x="84468" y="50206"/>
                  </a:cubicBezTo>
                  <a:lnTo>
                    <a:pt x="72752" y="38491"/>
                  </a:lnTo>
                  <a:cubicBezTo>
                    <a:pt x="67370" y="33099"/>
                    <a:pt x="59922" y="29766"/>
                    <a:pt x="51711" y="29766"/>
                  </a:cubicBezTo>
                  <a:cubicBezTo>
                    <a:pt x="35271" y="29766"/>
                    <a:pt x="21946" y="43091"/>
                    <a:pt x="21946" y="59531"/>
                  </a:cubicBezTo>
                  <a:cubicBezTo>
                    <a:pt x="21946" y="67742"/>
                    <a:pt x="25279" y="75190"/>
                    <a:pt x="30671" y="80572"/>
                  </a:cubicBezTo>
                  <a:lnTo>
                    <a:pt x="42443" y="92354"/>
                  </a:lnTo>
                  <a:cubicBezTo>
                    <a:pt x="22870" y="117567"/>
                    <a:pt x="8249" y="146809"/>
                    <a:pt x="0" y="178594"/>
                  </a:cubicBezTo>
                  <a:lnTo>
                    <a:pt x="41005" y="178594"/>
                  </a:lnTo>
                  <a:cubicBezTo>
                    <a:pt x="66389" y="98174"/>
                    <a:pt x="141627" y="39691"/>
                    <a:pt x="230305" y="39691"/>
                  </a:cubicBezTo>
                  <a:cubicBezTo>
                    <a:pt x="339709" y="39691"/>
                    <a:pt x="428739" y="128721"/>
                    <a:pt x="428739" y="238125"/>
                  </a:cubicBezTo>
                  <a:cubicBezTo>
                    <a:pt x="428739" y="347529"/>
                    <a:pt x="339709" y="436569"/>
                    <a:pt x="230305" y="436569"/>
                  </a:cubicBezTo>
                  <a:cubicBezTo>
                    <a:pt x="216713" y="436569"/>
                    <a:pt x="203444" y="435178"/>
                    <a:pt x="190614" y="432578"/>
                  </a:cubicBezTo>
                  <a:lnTo>
                    <a:pt x="190614" y="472659"/>
                  </a:lnTo>
                  <a:cubicBezTo>
                    <a:pt x="203559" y="474850"/>
                    <a:pt x="216760" y="476250"/>
                    <a:pt x="230305" y="476250"/>
                  </a:cubicBezTo>
                  <a:cubicBezTo>
                    <a:pt x="361617" y="476250"/>
                    <a:pt x="468430" y="369437"/>
                    <a:pt x="468430" y="238125"/>
                  </a:cubicBezTo>
                  <a:cubicBezTo>
                    <a:pt x="468430" y="183185"/>
                    <a:pt x="449561" y="132674"/>
                    <a:pt x="418176" y="923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7" name="Google Shape;757;p19"/>
            <p:cNvGrpSpPr/>
            <p:nvPr/>
          </p:nvGrpSpPr>
          <p:grpSpPr>
            <a:xfrm>
              <a:off x="771097" y="5311374"/>
              <a:ext cx="302609" cy="287549"/>
              <a:chOff x="771097" y="5311374"/>
              <a:chExt cx="302609" cy="287549"/>
            </a:xfrm>
          </p:grpSpPr>
          <p:sp>
            <p:nvSpPr>
              <p:cNvPr id="758" name="Google Shape;758;p19"/>
              <p:cNvSpPr/>
              <p:nvPr/>
            </p:nvSpPr>
            <p:spPr>
              <a:xfrm>
                <a:off x="816503" y="5311374"/>
                <a:ext cx="93497" cy="93497"/>
              </a:xfrm>
              <a:custGeom>
                <a:rect b="b" l="l" r="r" t="t"/>
                <a:pathLst>
                  <a:path extrusionOk="0" h="93497" w="93497">
                    <a:moveTo>
                      <a:pt x="93497" y="46749"/>
                    </a:moveTo>
                    <a:cubicBezTo>
                      <a:pt x="93497" y="72567"/>
                      <a:pt x="72567" y="93497"/>
                      <a:pt x="46749" y="93497"/>
                    </a:cubicBezTo>
                    <a:cubicBezTo>
                      <a:pt x="20930" y="93497"/>
                      <a:pt x="0" y="72567"/>
                      <a:pt x="0" y="46749"/>
                    </a:cubicBezTo>
                    <a:cubicBezTo>
                      <a:pt x="0" y="20930"/>
                      <a:pt x="20930" y="0"/>
                      <a:pt x="46749" y="0"/>
                    </a:cubicBezTo>
                    <a:cubicBezTo>
                      <a:pt x="72567" y="0"/>
                      <a:pt x="93497" y="20930"/>
                      <a:pt x="93497" y="467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771097" y="5416301"/>
                <a:ext cx="302609" cy="182622"/>
              </a:xfrm>
              <a:custGeom>
                <a:rect b="b" l="l" r="r" t="t"/>
                <a:pathLst>
                  <a:path extrusionOk="0" h="182622" w="302609">
                    <a:moveTo>
                      <a:pt x="277806" y="68694"/>
                    </a:moveTo>
                    <a:lnTo>
                      <a:pt x="228991" y="68694"/>
                    </a:lnTo>
                    <a:lnTo>
                      <a:pt x="171841" y="7972"/>
                    </a:lnTo>
                    <a:cubicBezTo>
                      <a:pt x="166954" y="2791"/>
                      <a:pt x="160363" y="286"/>
                      <a:pt x="153781" y="286"/>
                    </a:cubicBezTo>
                    <a:lnTo>
                      <a:pt x="153781" y="0"/>
                    </a:lnTo>
                    <a:lnTo>
                      <a:pt x="46758" y="0"/>
                    </a:lnTo>
                    <a:cubicBezTo>
                      <a:pt x="20926" y="0"/>
                      <a:pt x="0" y="20926"/>
                      <a:pt x="0" y="46739"/>
                    </a:cubicBezTo>
                    <a:lnTo>
                      <a:pt x="0" y="182623"/>
                    </a:lnTo>
                    <a:lnTo>
                      <a:pt x="166478" y="182623"/>
                    </a:lnTo>
                    <a:lnTo>
                      <a:pt x="166478" y="74647"/>
                    </a:lnTo>
                    <a:lnTo>
                      <a:pt x="200216" y="110509"/>
                    </a:lnTo>
                    <a:cubicBezTo>
                      <a:pt x="204902" y="115481"/>
                      <a:pt x="211436" y="118310"/>
                      <a:pt x="218275" y="118310"/>
                    </a:cubicBezTo>
                    <a:lnTo>
                      <a:pt x="277806" y="118310"/>
                    </a:lnTo>
                    <a:cubicBezTo>
                      <a:pt x="291503" y="118310"/>
                      <a:pt x="302609" y="107204"/>
                      <a:pt x="302609" y="93507"/>
                    </a:cubicBezTo>
                    <a:cubicBezTo>
                      <a:pt x="302609" y="79810"/>
                      <a:pt x="291503" y="68694"/>
                      <a:pt x="277806" y="6869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0" name="Google Shape;760;p19"/>
            <p:cNvSpPr/>
            <p:nvPr/>
          </p:nvSpPr>
          <p:spPr>
            <a:xfrm>
              <a:off x="1038985" y="5400669"/>
              <a:ext cx="119067" cy="119055"/>
            </a:xfrm>
            <a:custGeom>
              <a:rect b="b" l="l" r="r" t="t"/>
              <a:pathLst>
                <a:path extrusionOk="0" h="119055" w="119067">
                  <a:moveTo>
                    <a:pt x="9918" y="119055"/>
                  </a:moveTo>
                  <a:cubicBezTo>
                    <a:pt x="7375" y="119055"/>
                    <a:pt x="4841" y="118084"/>
                    <a:pt x="2908" y="116150"/>
                  </a:cubicBezTo>
                  <a:cubicBezTo>
                    <a:pt x="-969" y="112274"/>
                    <a:pt x="-969" y="105997"/>
                    <a:pt x="2908" y="102110"/>
                  </a:cubicBezTo>
                  <a:lnTo>
                    <a:pt x="102120" y="2908"/>
                  </a:lnTo>
                  <a:cubicBezTo>
                    <a:pt x="105997" y="-969"/>
                    <a:pt x="112274" y="-969"/>
                    <a:pt x="116160" y="2908"/>
                  </a:cubicBezTo>
                  <a:cubicBezTo>
                    <a:pt x="120036" y="6784"/>
                    <a:pt x="120036" y="13061"/>
                    <a:pt x="116160" y="16938"/>
                  </a:cubicBezTo>
                  <a:lnTo>
                    <a:pt x="16928" y="116150"/>
                  </a:lnTo>
                  <a:cubicBezTo>
                    <a:pt x="14995" y="118084"/>
                    <a:pt x="12461" y="119055"/>
                    <a:pt x="9918" y="1190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0"/>
          <p:cNvSpPr/>
          <p:nvPr/>
        </p:nvSpPr>
        <p:spPr>
          <a:xfrm>
            <a:off x="-596300" y="2013600"/>
            <a:ext cx="14192700" cy="2628900"/>
          </a:xfrm>
          <a:prstGeom prst="roundRect">
            <a:avLst>
              <a:gd fmla="val 16667" name="adj"/>
            </a:avLst>
          </a:prstGeom>
          <a:solidFill>
            <a:srgbClr val="ABD4D6"/>
          </a:solidFill>
          <a:ln cap="flat" cmpd="sng" w="28575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66" name="Google Shape;766;p20"/>
          <p:cNvSpPr/>
          <p:nvPr/>
        </p:nvSpPr>
        <p:spPr>
          <a:xfrm>
            <a:off x="-596300" y="5475850"/>
            <a:ext cx="14192700" cy="3636000"/>
          </a:xfrm>
          <a:prstGeom prst="roundRect">
            <a:avLst>
              <a:gd fmla="val 16667" name="adj"/>
            </a:avLst>
          </a:prstGeom>
          <a:solidFill>
            <a:srgbClr val="C3C2D5"/>
          </a:solidFill>
          <a:ln cap="flat" cmpd="sng" w="28575">
            <a:solidFill>
              <a:srgbClr val="8C89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67" name="Google Shape;767;p20"/>
          <p:cNvSpPr txBox="1"/>
          <p:nvPr/>
        </p:nvSpPr>
        <p:spPr>
          <a:xfrm>
            <a:off x="213800" y="199605"/>
            <a:ext cx="95709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Conclusions</a:t>
            </a:r>
            <a:endParaRPr/>
          </a:p>
        </p:txBody>
      </p:sp>
      <p:sp>
        <p:nvSpPr>
          <p:cNvPr id="768" name="Google Shape;768;p20"/>
          <p:cNvSpPr txBox="1"/>
          <p:nvPr/>
        </p:nvSpPr>
        <p:spPr>
          <a:xfrm>
            <a:off x="841724" y="2656700"/>
            <a:ext cx="117900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Char char="●"/>
            </a:pPr>
            <a:r>
              <a:rPr lang="en-US" sz="2700">
                <a:latin typeface="Inter"/>
                <a:ea typeface="Inter"/>
                <a:cs typeface="Inter"/>
                <a:sym typeface="Inter"/>
              </a:rPr>
              <a:t>Successfully delivered a functional application that automates dorm and roommate assignments. </a:t>
            </a:r>
            <a:endParaRPr sz="2700"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Char char="●"/>
            </a:pPr>
            <a:r>
              <a:rPr lang="en-US" sz="2700">
                <a:latin typeface="Inter"/>
                <a:ea typeface="Inter"/>
                <a:cs typeface="Inter"/>
                <a:sym typeface="Inter"/>
              </a:rPr>
              <a:t>Improved the dorm allocation process, making it more efficient and user-centric</a:t>
            </a:r>
            <a:endParaRPr sz="2100"/>
          </a:p>
        </p:txBody>
      </p:sp>
      <p:sp>
        <p:nvSpPr>
          <p:cNvPr id="769" name="Google Shape;769;p20"/>
          <p:cNvSpPr txBox="1"/>
          <p:nvPr/>
        </p:nvSpPr>
        <p:spPr>
          <a:xfrm>
            <a:off x="841723" y="2176697"/>
            <a:ext cx="625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Achievements</a:t>
            </a:r>
            <a:endParaRPr sz="3000"/>
          </a:p>
        </p:txBody>
      </p:sp>
      <p:sp>
        <p:nvSpPr>
          <p:cNvPr id="770" name="Google Shape;770;p20"/>
          <p:cNvSpPr txBox="1"/>
          <p:nvPr/>
        </p:nvSpPr>
        <p:spPr>
          <a:xfrm>
            <a:off x="921825" y="6072500"/>
            <a:ext cx="117900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Char char="●"/>
            </a:pPr>
            <a:r>
              <a:rPr lang="en-US" sz="2700">
                <a:latin typeface="Inter"/>
                <a:ea typeface="Inter"/>
                <a:cs typeface="Inter"/>
                <a:sym typeface="Inter"/>
              </a:rPr>
              <a:t>Gained practical experience in applying software engineering concepts to a real-world project. </a:t>
            </a:r>
            <a:endParaRPr sz="2700"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Char char="●"/>
            </a:pPr>
            <a:r>
              <a:rPr lang="en-US" sz="2700">
                <a:latin typeface="Inter"/>
                <a:ea typeface="Inter"/>
                <a:cs typeface="Inter"/>
                <a:sym typeface="Inter"/>
              </a:rPr>
              <a:t>Learned the importance of adaptability, especially when addressing unforeseen challenges. </a:t>
            </a:r>
            <a:endParaRPr sz="2700"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Char char="●"/>
            </a:pPr>
            <a:r>
              <a:rPr lang="en-US" sz="2700">
                <a:latin typeface="Inter"/>
                <a:ea typeface="Inter"/>
                <a:cs typeface="Inter"/>
                <a:sym typeface="Inter"/>
              </a:rPr>
              <a:t>Enhanced skills in teamwork, communication, and using modern development tools and frameworks.</a:t>
            </a:r>
            <a:endParaRPr sz="2700"/>
          </a:p>
        </p:txBody>
      </p:sp>
      <p:sp>
        <p:nvSpPr>
          <p:cNvPr id="771" name="Google Shape;771;p20"/>
          <p:cNvSpPr txBox="1"/>
          <p:nvPr/>
        </p:nvSpPr>
        <p:spPr>
          <a:xfrm>
            <a:off x="921848" y="5624554"/>
            <a:ext cx="625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Learning Outcomes</a:t>
            </a:r>
            <a:endParaRPr sz="3000"/>
          </a:p>
        </p:txBody>
      </p:sp>
      <p:sp>
        <p:nvSpPr>
          <p:cNvPr id="772" name="Google Shape;772;p20"/>
          <p:cNvSpPr/>
          <p:nvPr/>
        </p:nvSpPr>
        <p:spPr>
          <a:xfrm>
            <a:off x="14524400" y="15333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14524400" y="695950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14524400" y="-1414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15878100" y="15333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15878100" y="695950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15878100" y="-1414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8" name="Google Shape;778;p20"/>
          <p:cNvSpPr/>
          <p:nvPr/>
        </p:nvSpPr>
        <p:spPr>
          <a:xfrm>
            <a:off x="15878100" y="5725838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9" name="Google Shape;779;p20"/>
          <p:cNvSpPr/>
          <p:nvPr/>
        </p:nvSpPr>
        <p:spPr>
          <a:xfrm>
            <a:off x="15878100" y="4888413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15878100" y="4050988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15878100" y="7400688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5878100" y="6563263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5656699" y="8238127"/>
            <a:ext cx="868500" cy="1274400"/>
          </a:xfrm>
          <a:prstGeom prst="star4">
            <a:avLst>
              <a:gd fmla="val 18719" name="adj"/>
            </a:avLst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4" name="Google Shape;784;p20"/>
          <p:cNvSpPr/>
          <p:nvPr/>
        </p:nvSpPr>
        <p:spPr>
          <a:xfrm>
            <a:off x="17231800" y="15333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17231800" y="695950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6" name="Google Shape;786;p20"/>
          <p:cNvSpPr/>
          <p:nvPr/>
        </p:nvSpPr>
        <p:spPr>
          <a:xfrm>
            <a:off x="17231800" y="-1414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17231800" y="5725838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8" name="Google Shape;788;p20"/>
          <p:cNvSpPr/>
          <p:nvPr/>
        </p:nvSpPr>
        <p:spPr>
          <a:xfrm>
            <a:off x="17231800" y="4888413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9" name="Google Shape;789;p20"/>
          <p:cNvSpPr/>
          <p:nvPr/>
        </p:nvSpPr>
        <p:spPr>
          <a:xfrm>
            <a:off x="17231800" y="4050988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0" name="Google Shape;790;p20"/>
          <p:cNvSpPr/>
          <p:nvPr/>
        </p:nvSpPr>
        <p:spPr>
          <a:xfrm>
            <a:off x="14524400" y="32135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1" name="Google Shape;791;p20"/>
          <p:cNvSpPr/>
          <p:nvPr/>
        </p:nvSpPr>
        <p:spPr>
          <a:xfrm>
            <a:off x="14524400" y="2376150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2" name="Google Shape;792;p20"/>
          <p:cNvSpPr/>
          <p:nvPr/>
        </p:nvSpPr>
        <p:spPr>
          <a:xfrm>
            <a:off x="15878100" y="32135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3" name="Google Shape;793;p20"/>
          <p:cNvSpPr/>
          <p:nvPr/>
        </p:nvSpPr>
        <p:spPr>
          <a:xfrm>
            <a:off x="15878100" y="2376150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4" name="Google Shape;794;p20"/>
          <p:cNvSpPr/>
          <p:nvPr/>
        </p:nvSpPr>
        <p:spPr>
          <a:xfrm>
            <a:off x="17231800" y="3213575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5" name="Google Shape;795;p20"/>
          <p:cNvSpPr/>
          <p:nvPr/>
        </p:nvSpPr>
        <p:spPr>
          <a:xfrm>
            <a:off x="17231800" y="2376150"/>
            <a:ext cx="425700" cy="435000"/>
          </a:xfrm>
          <a:prstGeom prst="ellipse">
            <a:avLst/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6" name="Google Shape;796;p20"/>
          <p:cNvSpPr/>
          <p:nvPr/>
        </p:nvSpPr>
        <p:spPr>
          <a:xfrm>
            <a:off x="17010399" y="6563277"/>
            <a:ext cx="868500" cy="1274400"/>
          </a:xfrm>
          <a:prstGeom prst="star4">
            <a:avLst>
              <a:gd fmla="val 18719" name="adj"/>
            </a:avLst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97" name="Google Shape;797;p20"/>
          <p:cNvSpPr/>
          <p:nvPr/>
        </p:nvSpPr>
        <p:spPr>
          <a:xfrm>
            <a:off x="14302999" y="4051002"/>
            <a:ext cx="868500" cy="1274400"/>
          </a:xfrm>
          <a:prstGeom prst="star4">
            <a:avLst>
              <a:gd fmla="val 18719" name="adj"/>
            </a:avLst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7279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21"/>
          <p:cNvPicPr preferRelativeResize="0"/>
          <p:nvPr/>
        </p:nvPicPr>
        <p:blipFill rotWithShape="1">
          <a:blip r:embed="rId3">
            <a:alphaModFix/>
          </a:blip>
          <a:srcRect b="3415" l="0" r="0" t="21689"/>
          <a:stretch/>
        </p:blipFill>
        <p:spPr>
          <a:xfrm>
            <a:off x="0" y="0"/>
            <a:ext cx="18288000" cy="1026597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21"/>
          <p:cNvSpPr txBox="1"/>
          <p:nvPr/>
        </p:nvSpPr>
        <p:spPr>
          <a:xfrm>
            <a:off x="2721000" y="1492375"/>
            <a:ext cx="130512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30" u="none" cap="none" strike="noStrike">
                <a:solidFill>
                  <a:srgbClr val="76C8CC"/>
                </a:solidFill>
                <a:latin typeface="Zilla Slab"/>
                <a:ea typeface="Zilla Slab"/>
                <a:cs typeface="Zilla Slab"/>
                <a:sym typeface="Zilla Slab"/>
              </a:rPr>
              <a:t>Thank</a:t>
            </a:r>
            <a:r>
              <a:rPr lang="en-US">
                <a:solidFill>
                  <a:srgbClr val="76C8CC"/>
                </a:solidFill>
              </a:rPr>
              <a:t> </a:t>
            </a:r>
            <a:r>
              <a:rPr lang="en-US" sz="17630">
                <a:solidFill>
                  <a:srgbClr val="76C8CC"/>
                </a:solidFill>
                <a:latin typeface="Zilla Slab"/>
                <a:ea typeface="Zilla Slab"/>
                <a:cs typeface="Zilla Slab"/>
                <a:sym typeface="Zilla Slab"/>
              </a:rPr>
              <a:t> y</a:t>
            </a:r>
            <a:r>
              <a:rPr b="0" i="0" lang="en-US" sz="17630" u="none" cap="none" strike="noStrike">
                <a:solidFill>
                  <a:srgbClr val="76C8CC"/>
                </a:solidFill>
                <a:latin typeface="Zilla Slab"/>
                <a:ea typeface="Zilla Slab"/>
                <a:cs typeface="Zilla Slab"/>
                <a:sym typeface="Zilla Slab"/>
              </a:rPr>
              <a:t>ou!</a:t>
            </a:r>
            <a:endParaRPr>
              <a:solidFill>
                <a:srgbClr val="76C8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0"/>
          <p:cNvGrpSpPr/>
          <p:nvPr/>
        </p:nvGrpSpPr>
        <p:grpSpPr>
          <a:xfrm>
            <a:off x="125" y="6554574"/>
            <a:ext cx="18288211" cy="3732466"/>
            <a:chOff x="0" y="-38100"/>
            <a:chExt cx="4793890" cy="1156529"/>
          </a:xfrm>
        </p:grpSpPr>
        <p:sp>
          <p:nvSpPr>
            <p:cNvPr id="239" name="Google Shape;239;p10"/>
            <p:cNvSpPr/>
            <p:nvPr/>
          </p:nvSpPr>
          <p:spPr>
            <a:xfrm>
              <a:off x="0" y="0"/>
              <a:ext cx="4793890" cy="1118429"/>
            </a:xfrm>
            <a:custGeom>
              <a:rect b="b" l="l" r="r" t="t"/>
              <a:pathLst>
                <a:path extrusionOk="0" h="1118429" w="4793890">
                  <a:moveTo>
                    <a:pt x="0" y="0"/>
                  </a:moveTo>
                  <a:lnTo>
                    <a:pt x="4793890" y="0"/>
                  </a:lnTo>
                  <a:lnTo>
                    <a:pt x="4793890" y="1118429"/>
                  </a:lnTo>
                  <a:lnTo>
                    <a:pt x="0" y="1118429"/>
                  </a:lnTo>
                  <a:close/>
                </a:path>
              </a:pathLst>
            </a:custGeom>
            <a:solidFill>
              <a:srgbClr val="EDF0F1"/>
            </a:solidFill>
            <a:ln>
              <a:noFill/>
            </a:ln>
          </p:spPr>
        </p:sp>
        <p:sp>
          <p:nvSpPr>
            <p:cNvPr id="240" name="Google Shape;240;p10"/>
            <p:cNvSpPr txBox="1"/>
            <p:nvPr/>
          </p:nvSpPr>
          <p:spPr>
            <a:xfrm>
              <a:off x="0" y="-38100"/>
              <a:ext cx="4793890" cy="1156529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 b="0" l="680" r="670" t="68399"/>
          <a:stretch/>
        </p:blipFill>
        <p:spPr>
          <a:xfrm flipH="1" rot="10800000">
            <a:off x="225" y="2"/>
            <a:ext cx="18288000" cy="67428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/>
          <p:nvPr/>
        </p:nvSpPr>
        <p:spPr>
          <a:xfrm>
            <a:off x="6382650" y="3519800"/>
            <a:ext cx="5522700" cy="512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12438500" y="3519800"/>
            <a:ext cx="5522700" cy="512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326800" y="3519800"/>
            <a:ext cx="5522700" cy="512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45" name="Google Shape;245;p10"/>
          <p:cNvGrpSpPr/>
          <p:nvPr/>
        </p:nvGrpSpPr>
        <p:grpSpPr>
          <a:xfrm>
            <a:off x="1045871" y="3770067"/>
            <a:ext cx="4084544" cy="2556064"/>
            <a:chOff x="0" y="-38100"/>
            <a:chExt cx="1034874" cy="647613"/>
          </a:xfrm>
        </p:grpSpPr>
        <p:sp>
          <p:nvSpPr>
            <p:cNvPr id="246" name="Google Shape;246;p10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2"/>
              </a:srgbClr>
            </a:solidFill>
            <a:ln>
              <a:noFill/>
            </a:ln>
          </p:spPr>
        </p:sp>
        <p:sp>
          <p:nvSpPr>
            <p:cNvPr id="247" name="Google Shape;247;p10"/>
            <p:cNvSpPr txBox="1"/>
            <p:nvPr/>
          </p:nvSpPr>
          <p:spPr>
            <a:xfrm>
              <a:off x="0" y="-38100"/>
              <a:ext cx="1034874" cy="647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10"/>
          <p:cNvGrpSpPr/>
          <p:nvPr/>
        </p:nvGrpSpPr>
        <p:grpSpPr>
          <a:xfrm>
            <a:off x="13157582" y="3770067"/>
            <a:ext cx="4084544" cy="2556064"/>
            <a:chOff x="0" y="-38100"/>
            <a:chExt cx="1034874" cy="647613"/>
          </a:xfrm>
        </p:grpSpPr>
        <p:sp>
          <p:nvSpPr>
            <p:cNvPr id="249" name="Google Shape;249;p10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2"/>
              </a:srgbClr>
            </a:solidFill>
            <a:ln>
              <a:noFill/>
            </a:ln>
          </p:spPr>
        </p:sp>
        <p:sp>
          <p:nvSpPr>
            <p:cNvPr id="250" name="Google Shape;250;p10"/>
            <p:cNvSpPr txBox="1"/>
            <p:nvPr/>
          </p:nvSpPr>
          <p:spPr>
            <a:xfrm>
              <a:off x="0" y="-38100"/>
              <a:ext cx="1034874" cy="647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0"/>
          <p:cNvSpPr txBox="1"/>
          <p:nvPr/>
        </p:nvSpPr>
        <p:spPr>
          <a:xfrm>
            <a:off x="994209" y="782544"/>
            <a:ext cx="1629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72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Problems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252" name="Google Shape;252;p10"/>
          <p:cNvGrpSpPr/>
          <p:nvPr/>
        </p:nvGrpSpPr>
        <p:grpSpPr>
          <a:xfrm>
            <a:off x="7112858" y="3770067"/>
            <a:ext cx="4085041" cy="2556407"/>
            <a:chOff x="0" y="-38100"/>
            <a:chExt cx="1035000" cy="647700"/>
          </a:xfrm>
        </p:grpSpPr>
        <p:sp>
          <p:nvSpPr>
            <p:cNvPr id="253" name="Google Shape;253;p10"/>
            <p:cNvSpPr/>
            <p:nvPr/>
          </p:nvSpPr>
          <p:spPr>
            <a:xfrm>
              <a:off x="0" y="0"/>
              <a:ext cx="1034874" cy="609513"/>
            </a:xfrm>
            <a:custGeom>
              <a:rect b="b" l="l" r="r" t="t"/>
              <a:pathLst>
                <a:path extrusionOk="0" h="609513" w="1034874">
                  <a:moveTo>
                    <a:pt x="0" y="0"/>
                  </a:moveTo>
                  <a:lnTo>
                    <a:pt x="1034874" y="0"/>
                  </a:lnTo>
                  <a:lnTo>
                    <a:pt x="1034874" y="609513"/>
                  </a:lnTo>
                  <a:lnTo>
                    <a:pt x="0" y="609513"/>
                  </a:lnTo>
                  <a:close/>
                </a:path>
              </a:pathLst>
            </a:custGeom>
            <a:solidFill>
              <a:srgbClr val="597279">
                <a:alpha val="22350"/>
              </a:srgbClr>
            </a:solidFill>
            <a:ln>
              <a:noFill/>
            </a:ln>
          </p:spPr>
        </p:sp>
        <p:sp>
          <p:nvSpPr>
            <p:cNvPr id="254" name="Google Shape;254;p10"/>
            <p:cNvSpPr txBox="1"/>
            <p:nvPr/>
          </p:nvSpPr>
          <p:spPr>
            <a:xfrm>
              <a:off x="0" y="-38100"/>
              <a:ext cx="10350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10"/>
          <p:cNvSpPr txBox="1"/>
          <p:nvPr/>
        </p:nvSpPr>
        <p:spPr>
          <a:xfrm>
            <a:off x="6818738" y="6489060"/>
            <a:ext cx="4681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Roommate Incompatibility</a:t>
            </a:r>
            <a:endParaRPr/>
          </a:p>
        </p:txBody>
      </p:sp>
      <p:sp>
        <p:nvSpPr>
          <p:cNvPr id="256" name="Google Shape;256;p10"/>
          <p:cNvSpPr txBox="1"/>
          <p:nvPr/>
        </p:nvSpPr>
        <p:spPr>
          <a:xfrm>
            <a:off x="747611" y="6489060"/>
            <a:ext cx="4681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Inefficient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12859247" y="6489060"/>
            <a:ext cx="4681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Accessibility</a:t>
            </a:r>
            <a:endParaRPr/>
          </a:p>
        </p:txBody>
      </p:sp>
      <p:sp>
        <p:nvSpPr>
          <p:cNvPr id="258" name="Google Shape;258;p10"/>
          <p:cNvSpPr txBox="1"/>
          <p:nvPr/>
        </p:nvSpPr>
        <p:spPr>
          <a:xfrm>
            <a:off x="987698" y="7036575"/>
            <a:ext cx="420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Manual dorm room assignments are time-consuming and inefficient for college administrators.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7054673" y="7036225"/>
            <a:ext cx="420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Students often end up with incompatible roommates due to lack of personalized matching.</a:t>
            </a:r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13099348" y="7036575"/>
            <a:ext cx="420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ssistant"/>
                <a:ea typeface="Assistant"/>
                <a:cs typeface="Assistant"/>
                <a:sym typeface="Assistant"/>
              </a:rPr>
              <a:t>Existing processes struggle to accommodate student preferences and accessibility needs.</a:t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2591250" y="2950200"/>
            <a:ext cx="993900" cy="9576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8658175" y="2950200"/>
            <a:ext cx="993900" cy="9576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14702825" y="2950200"/>
            <a:ext cx="993900" cy="9576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1905350" y="6703003"/>
            <a:ext cx="533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17965550" y="6703000"/>
            <a:ext cx="317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5857225" y="6703003"/>
            <a:ext cx="533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2075" y="6703000"/>
            <a:ext cx="317100" cy="46200"/>
          </a:xfrm>
          <a:prstGeom prst="rect">
            <a:avLst/>
          </a:prstGeom>
          <a:solidFill>
            <a:srgbClr val="ABD4D6"/>
          </a:solidFill>
          <a:ln cap="flat" cmpd="sng" w="952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68" name="Google Shape;268;p10"/>
          <p:cNvGrpSpPr/>
          <p:nvPr/>
        </p:nvGrpSpPr>
        <p:grpSpPr>
          <a:xfrm>
            <a:off x="2401806" y="4484524"/>
            <a:ext cx="1372696" cy="1493328"/>
            <a:chOff x="3634083" y="3551722"/>
            <a:chExt cx="872994" cy="952499"/>
          </a:xfrm>
        </p:grpSpPr>
        <p:sp>
          <p:nvSpPr>
            <p:cNvPr id="269" name="Google Shape;269;p10"/>
            <p:cNvSpPr/>
            <p:nvPr/>
          </p:nvSpPr>
          <p:spPr>
            <a:xfrm>
              <a:off x="3903923" y="3551722"/>
              <a:ext cx="204108" cy="254384"/>
            </a:xfrm>
            <a:custGeom>
              <a:rect b="b" l="l" r="r" t="t"/>
              <a:pathLst>
                <a:path extrusionOk="0" h="254384" w="221856">
                  <a:moveTo>
                    <a:pt x="22557" y="254384"/>
                  </a:moveTo>
                  <a:cubicBezTo>
                    <a:pt x="17578" y="254384"/>
                    <a:pt x="12686" y="252927"/>
                    <a:pt x="8681" y="250184"/>
                  </a:cubicBezTo>
                  <a:cubicBezTo>
                    <a:pt x="3204" y="246421"/>
                    <a:pt x="0" y="240649"/>
                    <a:pt x="0" y="234544"/>
                  </a:cubicBezTo>
                  <a:lnTo>
                    <a:pt x="0" y="36100"/>
                  </a:lnTo>
                  <a:cubicBezTo>
                    <a:pt x="0" y="27556"/>
                    <a:pt x="6213" y="19983"/>
                    <a:pt x="15413" y="17288"/>
                  </a:cubicBezTo>
                  <a:cubicBezTo>
                    <a:pt x="17816" y="16564"/>
                    <a:pt x="74988" y="0"/>
                    <a:pt x="130363" y="0"/>
                  </a:cubicBezTo>
                  <a:cubicBezTo>
                    <a:pt x="166016" y="0"/>
                    <a:pt x="193953" y="6944"/>
                    <a:pt x="213382" y="20603"/>
                  </a:cubicBezTo>
                  <a:cubicBezTo>
                    <a:pt x="218739" y="24365"/>
                    <a:pt x="221857" y="30080"/>
                    <a:pt x="221857" y="36100"/>
                  </a:cubicBezTo>
                  <a:lnTo>
                    <a:pt x="221857" y="234534"/>
                  </a:lnTo>
                  <a:cubicBezTo>
                    <a:pt x="221857" y="241687"/>
                    <a:pt x="217506" y="248269"/>
                    <a:pt x="210427" y="251803"/>
                  </a:cubicBezTo>
                  <a:cubicBezTo>
                    <a:pt x="203337" y="255327"/>
                    <a:pt x="194678" y="255232"/>
                    <a:pt x="187697" y="251555"/>
                  </a:cubicBezTo>
                  <a:cubicBezTo>
                    <a:pt x="179590" y="247269"/>
                    <a:pt x="163083" y="242173"/>
                    <a:pt x="130352" y="242173"/>
                  </a:cubicBezTo>
                  <a:cubicBezTo>
                    <a:pt x="81331" y="242173"/>
                    <a:pt x="28521" y="253670"/>
                    <a:pt x="27991" y="253784"/>
                  </a:cubicBezTo>
                  <a:cubicBezTo>
                    <a:pt x="26205" y="254194"/>
                    <a:pt x="24375" y="254384"/>
                    <a:pt x="22557" y="254384"/>
                  </a:cubicBezTo>
                  <a:close/>
                  <a:moveTo>
                    <a:pt x="45103" y="50968"/>
                  </a:moveTo>
                  <a:lnTo>
                    <a:pt x="45103" y="210112"/>
                  </a:lnTo>
                  <a:cubicBezTo>
                    <a:pt x="79382" y="204568"/>
                    <a:pt x="139465" y="199215"/>
                    <a:pt x="176765" y="206254"/>
                  </a:cubicBezTo>
                  <a:lnTo>
                    <a:pt x="176765" y="46977"/>
                  </a:lnTo>
                  <a:cubicBezTo>
                    <a:pt x="165486" y="42196"/>
                    <a:pt x="149705" y="39691"/>
                    <a:pt x="130363" y="39691"/>
                  </a:cubicBezTo>
                  <a:cubicBezTo>
                    <a:pt x="98151" y="39691"/>
                    <a:pt x="64196" y="46453"/>
                    <a:pt x="45103" y="50968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4066648" y="3551722"/>
              <a:ext cx="204097" cy="254384"/>
            </a:xfrm>
            <a:custGeom>
              <a:rect b="b" l="l" r="r" t="t"/>
              <a:pathLst>
                <a:path extrusionOk="0" h="254384" w="221845">
                  <a:moveTo>
                    <a:pt x="22546" y="254384"/>
                  </a:moveTo>
                  <a:cubicBezTo>
                    <a:pt x="18714" y="254384"/>
                    <a:pt x="14883" y="253527"/>
                    <a:pt x="11452" y="251803"/>
                  </a:cubicBezTo>
                  <a:cubicBezTo>
                    <a:pt x="4362" y="248269"/>
                    <a:pt x="0" y="241687"/>
                    <a:pt x="0" y="234534"/>
                  </a:cubicBezTo>
                  <a:lnTo>
                    <a:pt x="0" y="36100"/>
                  </a:lnTo>
                  <a:cubicBezTo>
                    <a:pt x="0" y="30080"/>
                    <a:pt x="3106" y="24384"/>
                    <a:pt x="8453" y="20603"/>
                  </a:cubicBezTo>
                  <a:cubicBezTo>
                    <a:pt x="27893" y="6944"/>
                    <a:pt x="55819" y="0"/>
                    <a:pt x="91472" y="0"/>
                  </a:cubicBezTo>
                  <a:cubicBezTo>
                    <a:pt x="146847" y="0"/>
                    <a:pt x="204019" y="16564"/>
                    <a:pt x="206422" y="17288"/>
                  </a:cubicBezTo>
                  <a:cubicBezTo>
                    <a:pt x="215622" y="19983"/>
                    <a:pt x="221846" y="27556"/>
                    <a:pt x="221846" y="36100"/>
                  </a:cubicBezTo>
                  <a:lnTo>
                    <a:pt x="221846" y="234534"/>
                  </a:lnTo>
                  <a:cubicBezTo>
                    <a:pt x="221846" y="240640"/>
                    <a:pt x="218642" y="246412"/>
                    <a:pt x="213154" y="250174"/>
                  </a:cubicBezTo>
                  <a:cubicBezTo>
                    <a:pt x="207677" y="253946"/>
                    <a:pt x="200555" y="255251"/>
                    <a:pt x="193834" y="253794"/>
                  </a:cubicBezTo>
                  <a:cubicBezTo>
                    <a:pt x="193303" y="253679"/>
                    <a:pt x="140310" y="242164"/>
                    <a:pt x="91472" y="242164"/>
                  </a:cubicBezTo>
                  <a:cubicBezTo>
                    <a:pt x="58774" y="242164"/>
                    <a:pt x="42256" y="247259"/>
                    <a:pt x="34149" y="251546"/>
                  </a:cubicBezTo>
                  <a:cubicBezTo>
                    <a:pt x="30577" y="253432"/>
                    <a:pt x="26573" y="254384"/>
                    <a:pt x="22546" y="254384"/>
                  </a:cubicBezTo>
                  <a:close/>
                  <a:moveTo>
                    <a:pt x="91472" y="202492"/>
                  </a:moveTo>
                  <a:cubicBezTo>
                    <a:pt x="122808" y="202492"/>
                    <a:pt x="154781" y="206559"/>
                    <a:pt x="176743" y="210102"/>
                  </a:cubicBezTo>
                  <a:lnTo>
                    <a:pt x="176743" y="50968"/>
                  </a:lnTo>
                  <a:cubicBezTo>
                    <a:pt x="157595" y="46453"/>
                    <a:pt x="123554" y="39691"/>
                    <a:pt x="91472" y="39691"/>
                  </a:cubicBezTo>
                  <a:cubicBezTo>
                    <a:pt x="72130" y="39691"/>
                    <a:pt x="56360" y="42196"/>
                    <a:pt x="45092" y="46977"/>
                  </a:cubicBezTo>
                  <a:lnTo>
                    <a:pt x="45092" y="206254"/>
                  </a:lnTo>
                  <a:cubicBezTo>
                    <a:pt x="58471" y="203730"/>
                    <a:pt x="73895" y="202492"/>
                    <a:pt x="91472" y="202492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675601" y="4226406"/>
              <a:ext cx="124474" cy="119062"/>
            </a:xfrm>
            <a:custGeom>
              <a:rect b="b" l="l" r="r" t="t"/>
              <a:pathLst>
                <a:path extrusionOk="0" h="119062" w="135298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771365" y="3829537"/>
              <a:ext cx="326841" cy="357177"/>
            </a:xfrm>
            <a:custGeom>
              <a:rect b="b" l="l" r="r" t="t"/>
              <a:pathLst>
                <a:path extrusionOk="0" h="357177" w="355262">
                  <a:moveTo>
                    <a:pt x="164073" y="238239"/>
                  </a:moveTo>
                  <a:cubicBezTo>
                    <a:pt x="97171" y="244888"/>
                    <a:pt x="56635" y="223666"/>
                    <a:pt x="47143" y="177194"/>
                  </a:cubicBezTo>
                  <a:cubicBezTo>
                    <a:pt x="39458" y="139522"/>
                    <a:pt x="55066" y="98498"/>
                    <a:pt x="77157" y="75790"/>
                  </a:cubicBezTo>
                  <a:cubicBezTo>
                    <a:pt x="75155" y="85382"/>
                    <a:pt x="80989" y="95040"/>
                    <a:pt x="91780" y="98193"/>
                  </a:cubicBezTo>
                  <a:cubicBezTo>
                    <a:pt x="94162" y="98889"/>
                    <a:pt x="96554" y="99222"/>
                    <a:pt x="98913" y="99222"/>
                  </a:cubicBezTo>
                  <a:cubicBezTo>
                    <a:pt x="108363" y="99222"/>
                    <a:pt x="117152" y="93974"/>
                    <a:pt x="120301" y="85658"/>
                  </a:cubicBezTo>
                  <a:lnTo>
                    <a:pt x="142847" y="26127"/>
                  </a:lnTo>
                  <a:cubicBezTo>
                    <a:pt x="145153" y="20079"/>
                    <a:pt x="143984" y="13421"/>
                    <a:pt x="139763" y="8239"/>
                  </a:cubicBezTo>
                  <a:cubicBezTo>
                    <a:pt x="135509" y="3067"/>
                    <a:pt x="128712" y="0"/>
                    <a:pt x="121470" y="0"/>
                  </a:cubicBezTo>
                  <a:lnTo>
                    <a:pt x="53821" y="0"/>
                  </a:lnTo>
                  <a:cubicBezTo>
                    <a:pt x="41352" y="0"/>
                    <a:pt x="31275" y="8877"/>
                    <a:pt x="31275" y="19841"/>
                  </a:cubicBezTo>
                  <a:cubicBezTo>
                    <a:pt x="31275" y="30804"/>
                    <a:pt x="41363" y="39681"/>
                    <a:pt x="53821" y="39681"/>
                  </a:cubicBezTo>
                  <a:lnTo>
                    <a:pt x="54243" y="39681"/>
                  </a:lnTo>
                  <a:cubicBezTo>
                    <a:pt x="15137" y="70475"/>
                    <a:pt x="-8340" y="129883"/>
                    <a:pt x="2754" y="184204"/>
                  </a:cubicBezTo>
                  <a:cubicBezTo>
                    <a:pt x="16511" y="251574"/>
                    <a:pt x="78640" y="286398"/>
                    <a:pt x="169063" y="277682"/>
                  </a:cubicBezTo>
                  <a:cubicBezTo>
                    <a:pt x="250935" y="269691"/>
                    <a:pt x="303788" y="292865"/>
                    <a:pt x="310347" y="339757"/>
                  </a:cubicBezTo>
                  <a:cubicBezTo>
                    <a:pt x="311732" y="349815"/>
                    <a:pt x="321463" y="357178"/>
                    <a:pt x="332698" y="357178"/>
                  </a:cubicBezTo>
                  <a:cubicBezTo>
                    <a:pt x="333596" y="357178"/>
                    <a:pt x="334527" y="357130"/>
                    <a:pt x="335469" y="357016"/>
                  </a:cubicBezTo>
                  <a:cubicBezTo>
                    <a:pt x="347830" y="355673"/>
                    <a:pt x="356608" y="345796"/>
                    <a:pt x="355093" y="334899"/>
                  </a:cubicBezTo>
                  <a:cubicBezTo>
                    <a:pt x="345459" y="265795"/>
                    <a:pt x="270612" y="227762"/>
                    <a:pt x="164073" y="238239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691858" y="3829543"/>
              <a:ext cx="481647" cy="357181"/>
            </a:xfrm>
            <a:custGeom>
              <a:rect b="b" l="l" r="r" t="t"/>
              <a:pathLst>
                <a:path extrusionOk="0" h="357181" w="523529">
                  <a:moveTo>
                    <a:pt x="516919" y="45495"/>
                  </a:moveTo>
                  <a:lnTo>
                    <a:pt x="471816" y="5804"/>
                  </a:lnTo>
                  <a:cubicBezTo>
                    <a:pt x="467010" y="1546"/>
                    <a:pt x="460169" y="-511"/>
                    <a:pt x="453415" y="108"/>
                  </a:cubicBezTo>
                  <a:cubicBezTo>
                    <a:pt x="446596" y="765"/>
                    <a:pt x="440524" y="4099"/>
                    <a:pt x="436854" y="9195"/>
                  </a:cubicBezTo>
                  <a:lnTo>
                    <a:pt x="402770" y="56382"/>
                  </a:lnTo>
                  <a:cubicBezTo>
                    <a:pt x="396070" y="65631"/>
                    <a:pt x="399177" y="77889"/>
                    <a:pt x="409708" y="83766"/>
                  </a:cubicBezTo>
                  <a:cubicBezTo>
                    <a:pt x="413453" y="85862"/>
                    <a:pt x="417631" y="86862"/>
                    <a:pt x="421777" y="86862"/>
                  </a:cubicBezTo>
                  <a:cubicBezTo>
                    <a:pt x="429234" y="86862"/>
                    <a:pt x="436530" y="83604"/>
                    <a:pt x="440827" y="77661"/>
                  </a:cubicBezTo>
                  <a:lnTo>
                    <a:pt x="444388" y="72736"/>
                  </a:lnTo>
                  <a:cubicBezTo>
                    <a:pt x="449367" y="94577"/>
                    <a:pt x="449215" y="122600"/>
                    <a:pt x="432633" y="141469"/>
                  </a:cubicBezTo>
                  <a:cubicBezTo>
                    <a:pt x="405368" y="172396"/>
                    <a:pt x="342481" y="168177"/>
                    <a:pt x="294521" y="159176"/>
                  </a:cubicBezTo>
                  <a:cubicBezTo>
                    <a:pt x="178684" y="137392"/>
                    <a:pt x="94745" y="148308"/>
                    <a:pt x="45041" y="191503"/>
                  </a:cubicBezTo>
                  <a:cubicBezTo>
                    <a:pt x="5339" y="225994"/>
                    <a:pt x="-8786" y="279153"/>
                    <a:pt x="5339" y="341236"/>
                  </a:cubicBezTo>
                  <a:cubicBezTo>
                    <a:pt x="7472" y="350666"/>
                    <a:pt x="16899" y="357181"/>
                    <a:pt x="27431" y="357181"/>
                  </a:cubicBezTo>
                  <a:cubicBezTo>
                    <a:pt x="28881" y="357181"/>
                    <a:pt x="30386" y="357058"/>
                    <a:pt x="31880" y="356791"/>
                  </a:cubicBezTo>
                  <a:cubicBezTo>
                    <a:pt x="44078" y="354638"/>
                    <a:pt x="52001" y="344199"/>
                    <a:pt x="49566" y="333436"/>
                  </a:cubicBezTo>
                  <a:cubicBezTo>
                    <a:pt x="43180" y="305346"/>
                    <a:pt x="38222" y="253206"/>
                    <a:pt x="76712" y="219745"/>
                  </a:cubicBezTo>
                  <a:cubicBezTo>
                    <a:pt x="114476" y="186979"/>
                    <a:pt x="186531" y="179531"/>
                    <a:pt x="285093" y="197981"/>
                  </a:cubicBezTo>
                  <a:cubicBezTo>
                    <a:pt x="373329" y="214573"/>
                    <a:pt x="434895" y="203724"/>
                    <a:pt x="468276" y="165757"/>
                  </a:cubicBezTo>
                  <a:cubicBezTo>
                    <a:pt x="491212" y="139716"/>
                    <a:pt x="495173" y="106055"/>
                    <a:pt x="491006" y="77042"/>
                  </a:cubicBezTo>
                  <a:cubicBezTo>
                    <a:pt x="499449" y="80766"/>
                    <a:pt x="509883" y="79756"/>
                    <a:pt x="516940" y="73555"/>
                  </a:cubicBezTo>
                  <a:cubicBezTo>
                    <a:pt x="525729" y="65802"/>
                    <a:pt x="525729" y="53239"/>
                    <a:pt x="516919" y="45495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4277565" y="3829526"/>
              <a:ext cx="156940" cy="357179"/>
            </a:xfrm>
            <a:custGeom>
              <a:rect b="b" l="l" r="r" t="t"/>
              <a:pathLst>
                <a:path extrusionOk="0" h="357179" w="170587">
                  <a:moveTo>
                    <a:pt x="94989" y="58761"/>
                  </a:moveTo>
                  <a:cubicBezTo>
                    <a:pt x="102457" y="57285"/>
                    <a:pt x="108995" y="52827"/>
                    <a:pt x="111560" y="45969"/>
                  </a:cubicBezTo>
                  <a:cubicBezTo>
                    <a:pt x="115511" y="35558"/>
                    <a:pt x="109125" y="24319"/>
                    <a:pt x="97327" y="20871"/>
                  </a:cubicBezTo>
                  <a:lnTo>
                    <a:pt x="29678" y="1030"/>
                  </a:lnTo>
                  <a:cubicBezTo>
                    <a:pt x="21603" y="-1370"/>
                    <a:pt x="12630" y="506"/>
                    <a:pt x="6601" y="5811"/>
                  </a:cubicBezTo>
                  <a:cubicBezTo>
                    <a:pt x="561" y="11126"/>
                    <a:pt x="-1549" y="18994"/>
                    <a:pt x="1168" y="26119"/>
                  </a:cubicBezTo>
                  <a:lnTo>
                    <a:pt x="23714" y="85650"/>
                  </a:lnTo>
                  <a:cubicBezTo>
                    <a:pt x="26853" y="93965"/>
                    <a:pt x="35642" y="99214"/>
                    <a:pt x="45091" y="99214"/>
                  </a:cubicBezTo>
                  <a:cubicBezTo>
                    <a:pt x="47450" y="99214"/>
                    <a:pt x="49842" y="98880"/>
                    <a:pt x="52224" y="98185"/>
                  </a:cubicBezTo>
                  <a:cubicBezTo>
                    <a:pt x="57841" y="96537"/>
                    <a:pt x="62117" y="93070"/>
                    <a:pt x="64758" y="88822"/>
                  </a:cubicBezTo>
                  <a:cubicBezTo>
                    <a:pt x="140362" y="174537"/>
                    <a:pt x="130708" y="256386"/>
                    <a:pt x="113184" y="333433"/>
                  </a:cubicBezTo>
                  <a:cubicBezTo>
                    <a:pt x="110738" y="344197"/>
                    <a:pt x="118650" y="354646"/>
                    <a:pt x="130859" y="356789"/>
                  </a:cubicBezTo>
                  <a:cubicBezTo>
                    <a:pt x="132364" y="357055"/>
                    <a:pt x="133836" y="357179"/>
                    <a:pt x="135319" y="357179"/>
                  </a:cubicBezTo>
                  <a:cubicBezTo>
                    <a:pt x="145839" y="357179"/>
                    <a:pt x="155267" y="350664"/>
                    <a:pt x="157399" y="341234"/>
                  </a:cubicBezTo>
                  <a:cubicBezTo>
                    <a:pt x="176633" y="256690"/>
                    <a:pt x="187836" y="159374"/>
                    <a:pt x="94989" y="5876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3634083" y="4365337"/>
              <a:ext cx="207454" cy="138884"/>
            </a:xfrm>
            <a:custGeom>
              <a:rect b="b" l="l" r="r" t="t"/>
              <a:pathLst>
                <a:path extrusionOk="0" h="138884" w="225493">
                  <a:moveTo>
                    <a:pt x="225494" y="99193"/>
                  </a:moveTo>
                  <a:cubicBezTo>
                    <a:pt x="225472" y="44415"/>
                    <a:pt x="175044" y="0"/>
                    <a:pt x="112741" y="0"/>
                  </a:cubicBezTo>
                  <a:cubicBezTo>
                    <a:pt x="50450" y="0"/>
                    <a:pt x="22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79" y="138884"/>
                  </a:lnTo>
                  <a:lnTo>
                    <a:pt x="225494" y="138884"/>
                  </a:lnTo>
                  <a:lnTo>
                    <a:pt x="225494" y="99193"/>
                  </a:lnTo>
                  <a:lnTo>
                    <a:pt x="225494" y="99193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4007713" y="4226406"/>
              <a:ext cx="124474" cy="119062"/>
            </a:xfrm>
            <a:custGeom>
              <a:rect b="b" l="l" r="r" t="t"/>
              <a:pathLst>
                <a:path extrusionOk="0" h="119062" w="135298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966195" y="4365337"/>
              <a:ext cx="207464" cy="138884"/>
            </a:xfrm>
            <a:custGeom>
              <a:rect b="b" l="l" r="r" t="t"/>
              <a:pathLst>
                <a:path extrusionOk="0" h="138884" w="225504">
                  <a:moveTo>
                    <a:pt x="225504" y="99193"/>
                  </a:moveTo>
                  <a:cubicBezTo>
                    <a:pt x="225472" y="44415"/>
                    <a:pt x="175065" y="0"/>
                    <a:pt x="112752" y="0"/>
                  </a:cubicBezTo>
                  <a:cubicBezTo>
                    <a:pt x="50450" y="0"/>
                    <a:pt x="22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79" y="138884"/>
                  </a:lnTo>
                  <a:lnTo>
                    <a:pt x="225504" y="138884"/>
                  </a:lnTo>
                  <a:lnTo>
                    <a:pt x="225504" y="99193"/>
                  </a:lnTo>
                  <a:lnTo>
                    <a:pt x="225504" y="99193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4341121" y="4226406"/>
              <a:ext cx="124474" cy="119062"/>
            </a:xfrm>
            <a:custGeom>
              <a:rect b="b" l="l" r="r" t="t"/>
              <a:pathLst>
                <a:path extrusionOk="0" h="119062" w="135298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4299603" y="4365337"/>
              <a:ext cx="207474" cy="138884"/>
            </a:xfrm>
            <a:custGeom>
              <a:rect b="b" l="l" r="r" t="t"/>
              <a:pathLst>
                <a:path extrusionOk="0" h="138884" w="225515">
                  <a:moveTo>
                    <a:pt x="225504" y="99193"/>
                  </a:moveTo>
                  <a:cubicBezTo>
                    <a:pt x="225472" y="44415"/>
                    <a:pt x="175054" y="0"/>
                    <a:pt x="112752" y="0"/>
                  </a:cubicBezTo>
                  <a:cubicBezTo>
                    <a:pt x="50450" y="0"/>
                    <a:pt x="33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90" y="138884"/>
                  </a:lnTo>
                  <a:lnTo>
                    <a:pt x="225515" y="138884"/>
                  </a:lnTo>
                  <a:lnTo>
                    <a:pt x="225515" y="99193"/>
                  </a:lnTo>
                  <a:lnTo>
                    <a:pt x="225504" y="99193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0"/>
          <p:cNvGrpSpPr/>
          <p:nvPr/>
        </p:nvGrpSpPr>
        <p:grpSpPr>
          <a:xfrm>
            <a:off x="8472984" y="4451765"/>
            <a:ext cx="1372729" cy="1493330"/>
            <a:chOff x="632185" y="2169107"/>
            <a:chExt cx="856510" cy="952500"/>
          </a:xfrm>
        </p:grpSpPr>
        <p:sp>
          <p:nvSpPr>
            <p:cNvPr id="281" name="Google Shape;281;p10"/>
            <p:cNvSpPr/>
            <p:nvPr/>
          </p:nvSpPr>
          <p:spPr>
            <a:xfrm>
              <a:off x="632185" y="2169107"/>
              <a:ext cx="856510" cy="952500"/>
            </a:xfrm>
            <a:custGeom>
              <a:rect b="b" l="l" r="r" t="t"/>
              <a:pathLst>
                <a:path extrusionOk="0" h="952500" w="949042">
                  <a:moveTo>
                    <a:pt x="882295" y="505816"/>
                  </a:moveTo>
                  <a:cubicBezTo>
                    <a:pt x="866123" y="377476"/>
                    <a:pt x="747764" y="277816"/>
                    <a:pt x="603937" y="277816"/>
                  </a:cubicBezTo>
                  <a:cubicBezTo>
                    <a:pt x="589235" y="277816"/>
                    <a:pt x="574896" y="279178"/>
                    <a:pt x="560795" y="281188"/>
                  </a:cubicBezTo>
                  <a:lnTo>
                    <a:pt x="560795" y="59531"/>
                  </a:lnTo>
                  <a:cubicBezTo>
                    <a:pt x="560795" y="26708"/>
                    <a:pt x="531775" y="0"/>
                    <a:pt x="496087" y="0"/>
                  </a:cubicBezTo>
                  <a:lnTo>
                    <a:pt x="64708" y="0"/>
                  </a:lnTo>
                  <a:cubicBezTo>
                    <a:pt x="29031" y="0"/>
                    <a:pt x="0" y="26708"/>
                    <a:pt x="0" y="59531"/>
                  </a:cubicBezTo>
                  <a:lnTo>
                    <a:pt x="0" y="476250"/>
                  </a:lnTo>
                  <a:cubicBezTo>
                    <a:pt x="0" y="509073"/>
                    <a:pt x="29031" y="535781"/>
                    <a:pt x="64708" y="535781"/>
                  </a:cubicBezTo>
                  <a:lnTo>
                    <a:pt x="323539" y="535781"/>
                  </a:lnTo>
                  <a:cubicBezTo>
                    <a:pt x="323539" y="608886"/>
                    <a:pt x="356742" y="674722"/>
                    <a:pt x="409813" y="721662"/>
                  </a:cubicBezTo>
                  <a:lnTo>
                    <a:pt x="409813" y="952500"/>
                  </a:lnTo>
                  <a:lnTo>
                    <a:pt x="754918" y="952500"/>
                  </a:lnTo>
                  <a:lnTo>
                    <a:pt x="754918" y="863203"/>
                  </a:lnTo>
                  <a:cubicBezTo>
                    <a:pt x="822774" y="863203"/>
                    <a:pt x="878309" y="815178"/>
                    <a:pt x="883785" y="754066"/>
                  </a:cubicBezTo>
                  <a:lnTo>
                    <a:pt x="884334" y="754066"/>
                  </a:lnTo>
                  <a:lnTo>
                    <a:pt x="884334" y="694534"/>
                  </a:lnTo>
                  <a:lnTo>
                    <a:pt x="927476" y="694534"/>
                  </a:lnTo>
                  <a:cubicBezTo>
                    <a:pt x="939382" y="694534"/>
                    <a:pt x="949042" y="685638"/>
                    <a:pt x="949042" y="674684"/>
                  </a:cubicBezTo>
                  <a:cubicBezTo>
                    <a:pt x="949052" y="670217"/>
                    <a:pt x="882295" y="505816"/>
                    <a:pt x="882295" y="505816"/>
                  </a:cubicBezTo>
                  <a:close/>
                  <a:moveTo>
                    <a:pt x="517663" y="476250"/>
                  </a:moveTo>
                  <a:cubicBezTo>
                    <a:pt x="517663" y="487204"/>
                    <a:pt x="507962" y="496091"/>
                    <a:pt x="496066" y="496091"/>
                  </a:cubicBezTo>
                  <a:lnTo>
                    <a:pt x="474521" y="496091"/>
                  </a:lnTo>
                  <a:cubicBezTo>
                    <a:pt x="462604" y="496091"/>
                    <a:pt x="452955" y="504968"/>
                    <a:pt x="452955" y="515941"/>
                  </a:cubicBezTo>
                  <a:cubicBezTo>
                    <a:pt x="452955" y="551726"/>
                    <a:pt x="476913" y="585626"/>
                    <a:pt x="500849" y="610562"/>
                  </a:cubicBezTo>
                  <a:cubicBezTo>
                    <a:pt x="383474" y="591093"/>
                    <a:pt x="367065" y="516207"/>
                    <a:pt x="366381" y="512693"/>
                  </a:cubicBezTo>
                  <a:cubicBezTo>
                    <a:pt x="364652" y="503111"/>
                    <a:pt x="355666" y="496100"/>
                    <a:pt x="345105" y="496100"/>
                  </a:cubicBezTo>
                  <a:lnTo>
                    <a:pt x="64708" y="496100"/>
                  </a:lnTo>
                  <a:cubicBezTo>
                    <a:pt x="52802" y="496100"/>
                    <a:pt x="43142" y="487213"/>
                    <a:pt x="43142" y="476260"/>
                  </a:cubicBezTo>
                  <a:lnTo>
                    <a:pt x="43142" y="59531"/>
                  </a:lnTo>
                  <a:cubicBezTo>
                    <a:pt x="43142" y="48578"/>
                    <a:pt x="52802" y="39691"/>
                    <a:pt x="64708" y="39691"/>
                  </a:cubicBezTo>
                  <a:lnTo>
                    <a:pt x="496097" y="39691"/>
                  </a:lnTo>
                  <a:cubicBezTo>
                    <a:pt x="508003" y="39691"/>
                    <a:pt x="517663" y="48578"/>
                    <a:pt x="517663" y="59531"/>
                  </a:cubicBezTo>
                  <a:lnTo>
                    <a:pt x="517663" y="476250"/>
                  </a:lnTo>
                  <a:close/>
                  <a:moveTo>
                    <a:pt x="787283" y="575472"/>
                  </a:moveTo>
                  <a:cubicBezTo>
                    <a:pt x="769423" y="575472"/>
                    <a:pt x="754929" y="562137"/>
                    <a:pt x="754929" y="545706"/>
                  </a:cubicBezTo>
                  <a:cubicBezTo>
                    <a:pt x="754929" y="529266"/>
                    <a:pt x="769423" y="515941"/>
                    <a:pt x="787283" y="515941"/>
                  </a:cubicBezTo>
                  <a:cubicBezTo>
                    <a:pt x="805152" y="515941"/>
                    <a:pt x="819637" y="529266"/>
                    <a:pt x="819637" y="545706"/>
                  </a:cubicBezTo>
                  <a:cubicBezTo>
                    <a:pt x="819637" y="562137"/>
                    <a:pt x="805142" y="575472"/>
                    <a:pt x="787283" y="575472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885359" y="2268328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885359" y="2407232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85359" y="2546135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710077" y="2228647"/>
              <a:ext cx="136266" cy="119053"/>
            </a:xfrm>
            <a:custGeom>
              <a:rect b="b" l="l" r="r" t="t"/>
              <a:pathLst>
                <a:path extrusionOk="0" h="119053" w="150987">
                  <a:moveTo>
                    <a:pt x="64692" y="119053"/>
                  </a:moveTo>
                  <a:cubicBezTo>
                    <a:pt x="61462" y="119053"/>
                    <a:pt x="58149" y="118387"/>
                    <a:pt x="55074" y="116958"/>
                  </a:cubicBezTo>
                  <a:lnTo>
                    <a:pt x="11932" y="97117"/>
                  </a:lnTo>
                  <a:cubicBezTo>
                    <a:pt x="1279" y="92212"/>
                    <a:pt x="-3049" y="80296"/>
                    <a:pt x="2283" y="70495"/>
                  </a:cubicBezTo>
                  <a:cubicBezTo>
                    <a:pt x="7636" y="60694"/>
                    <a:pt x="20598" y="56741"/>
                    <a:pt x="31220" y="61618"/>
                  </a:cubicBezTo>
                  <a:lnTo>
                    <a:pt x="58263" y="74057"/>
                  </a:lnTo>
                  <a:lnTo>
                    <a:pt x="112172" y="7935"/>
                  </a:lnTo>
                  <a:cubicBezTo>
                    <a:pt x="119306" y="-838"/>
                    <a:pt x="132827" y="-2600"/>
                    <a:pt x="142352" y="3972"/>
                  </a:cubicBezTo>
                  <a:cubicBezTo>
                    <a:pt x="151888" y="10535"/>
                    <a:pt x="153824" y="22975"/>
                    <a:pt x="146670" y="31738"/>
                  </a:cubicBezTo>
                  <a:lnTo>
                    <a:pt x="81962" y="111109"/>
                  </a:lnTo>
                  <a:cubicBezTo>
                    <a:pt x="77779" y="116262"/>
                    <a:pt x="71319" y="119053"/>
                    <a:pt x="64692" y="119053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710077" y="2367552"/>
              <a:ext cx="136266" cy="119051"/>
            </a:xfrm>
            <a:custGeom>
              <a:rect b="b" l="l" r="r" t="t"/>
              <a:pathLst>
                <a:path extrusionOk="0" h="119051" w="150987">
                  <a:moveTo>
                    <a:pt x="64692" y="119051"/>
                  </a:moveTo>
                  <a:cubicBezTo>
                    <a:pt x="61462" y="119051"/>
                    <a:pt x="58149" y="118375"/>
                    <a:pt x="55074" y="116956"/>
                  </a:cubicBezTo>
                  <a:lnTo>
                    <a:pt x="11932" y="97115"/>
                  </a:lnTo>
                  <a:cubicBezTo>
                    <a:pt x="1279" y="92200"/>
                    <a:pt x="-3049" y="80294"/>
                    <a:pt x="2283" y="70493"/>
                  </a:cubicBezTo>
                  <a:cubicBezTo>
                    <a:pt x="7636" y="60692"/>
                    <a:pt x="20598" y="56758"/>
                    <a:pt x="31220" y="61615"/>
                  </a:cubicBezTo>
                  <a:lnTo>
                    <a:pt x="58263" y="74055"/>
                  </a:lnTo>
                  <a:lnTo>
                    <a:pt x="112172" y="7933"/>
                  </a:lnTo>
                  <a:cubicBezTo>
                    <a:pt x="119306" y="-840"/>
                    <a:pt x="132827" y="-2593"/>
                    <a:pt x="142352" y="3961"/>
                  </a:cubicBezTo>
                  <a:cubicBezTo>
                    <a:pt x="151888" y="10523"/>
                    <a:pt x="153824" y="22963"/>
                    <a:pt x="146670" y="31726"/>
                  </a:cubicBezTo>
                  <a:lnTo>
                    <a:pt x="81962" y="111098"/>
                  </a:lnTo>
                  <a:cubicBezTo>
                    <a:pt x="77779" y="116270"/>
                    <a:pt x="71319" y="119051"/>
                    <a:pt x="64692" y="11905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729559" y="2526289"/>
              <a:ext cx="97334" cy="99217"/>
            </a:xfrm>
            <a:custGeom>
              <a:rect b="b" l="l" r="r" t="t"/>
              <a:pathLst>
                <a:path extrusionOk="0" h="99217" w="107849">
                  <a:moveTo>
                    <a:pt x="84426" y="49611"/>
                  </a:moveTo>
                  <a:lnTo>
                    <a:pt x="101529" y="33876"/>
                  </a:lnTo>
                  <a:cubicBezTo>
                    <a:pt x="109957" y="26132"/>
                    <a:pt x="109957" y="13568"/>
                    <a:pt x="101529" y="5815"/>
                  </a:cubicBezTo>
                  <a:cubicBezTo>
                    <a:pt x="93102" y="-1938"/>
                    <a:pt x="79456" y="-1938"/>
                    <a:pt x="71029" y="5815"/>
                  </a:cubicBezTo>
                  <a:lnTo>
                    <a:pt x="53925" y="21550"/>
                  </a:lnTo>
                  <a:lnTo>
                    <a:pt x="36821" y="5815"/>
                  </a:lnTo>
                  <a:cubicBezTo>
                    <a:pt x="28394" y="-1938"/>
                    <a:pt x="14748" y="-1938"/>
                    <a:pt x="6321" y="5815"/>
                  </a:cubicBezTo>
                  <a:cubicBezTo>
                    <a:pt x="-2107" y="13568"/>
                    <a:pt x="-2107" y="26122"/>
                    <a:pt x="6321" y="33876"/>
                  </a:cubicBezTo>
                  <a:lnTo>
                    <a:pt x="23424" y="49611"/>
                  </a:lnTo>
                  <a:lnTo>
                    <a:pt x="6321" y="65346"/>
                  </a:lnTo>
                  <a:cubicBezTo>
                    <a:pt x="-2107" y="73100"/>
                    <a:pt x="-2107" y="85654"/>
                    <a:pt x="6321" y="93407"/>
                  </a:cubicBezTo>
                  <a:cubicBezTo>
                    <a:pt x="10534" y="97284"/>
                    <a:pt x="16053" y="99217"/>
                    <a:pt x="21571" y="99217"/>
                  </a:cubicBezTo>
                  <a:cubicBezTo>
                    <a:pt x="27089" y="99217"/>
                    <a:pt x="32608" y="97284"/>
                    <a:pt x="36821" y="93407"/>
                  </a:cubicBezTo>
                  <a:lnTo>
                    <a:pt x="53925" y="77672"/>
                  </a:lnTo>
                  <a:lnTo>
                    <a:pt x="71029" y="93407"/>
                  </a:lnTo>
                  <a:cubicBezTo>
                    <a:pt x="75242" y="97284"/>
                    <a:pt x="80761" y="99217"/>
                    <a:pt x="86279" y="99217"/>
                  </a:cubicBezTo>
                  <a:cubicBezTo>
                    <a:pt x="91797" y="99217"/>
                    <a:pt x="97315" y="97284"/>
                    <a:pt x="101529" y="93407"/>
                  </a:cubicBezTo>
                  <a:cubicBezTo>
                    <a:pt x="109957" y="85663"/>
                    <a:pt x="109957" y="73100"/>
                    <a:pt x="101529" y="65346"/>
                  </a:cubicBezTo>
                  <a:lnTo>
                    <a:pt x="84426" y="49611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0"/>
          <p:cNvGrpSpPr/>
          <p:nvPr/>
        </p:nvGrpSpPr>
        <p:grpSpPr>
          <a:xfrm>
            <a:off x="14513497" y="4423235"/>
            <a:ext cx="1372718" cy="1550383"/>
            <a:chOff x="8037707" y="3551722"/>
            <a:chExt cx="976190" cy="952499"/>
          </a:xfrm>
        </p:grpSpPr>
        <p:sp>
          <p:nvSpPr>
            <p:cNvPr id="289" name="Google Shape;289;p10"/>
            <p:cNvSpPr/>
            <p:nvPr/>
          </p:nvSpPr>
          <p:spPr>
            <a:xfrm>
              <a:off x="8037707" y="4226406"/>
              <a:ext cx="793254" cy="277815"/>
            </a:xfrm>
            <a:custGeom>
              <a:rect b="b" l="l" r="r" t="t"/>
              <a:pathLst>
                <a:path extrusionOk="0" h="277815" w="773906">
                  <a:moveTo>
                    <a:pt x="714375" y="0"/>
                  </a:moveTo>
                  <a:lnTo>
                    <a:pt x="59531" y="0"/>
                  </a:lnTo>
                  <a:cubicBezTo>
                    <a:pt x="26708" y="0"/>
                    <a:pt x="0" y="26708"/>
                    <a:pt x="0" y="59531"/>
                  </a:cubicBezTo>
                  <a:lnTo>
                    <a:pt x="0" y="218284"/>
                  </a:lnTo>
                  <a:cubicBezTo>
                    <a:pt x="0" y="251108"/>
                    <a:pt x="26708" y="277816"/>
                    <a:pt x="59531" y="277816"/>
                  </a:cubicBezTo>
                  <a:lnTo>
                    <a:pt x="714375" y="277816"/>
                  </a:lnTo>
                  <a:cubicBezTo>
                    <a:pt x="747198" y="277816"/>
                    <a:pt x="773906" y="251108"/>
                    <a:pt x="773906" y="218284"/>
                  </a:cubicBezTo>
                  <a:lnTo>
                    <a:pt x="773906" y="59531"/>
                  </a:lnTo>
                  <a:cubicBezTo>
                    <a:pt x="773906" y="26708"/>
                    <a:pt x="747198" y="0"/>
                    <a:pt x="714375" y="0"/>
                  </a:cubicBezTo>
                  <a:close/>
                  <a:moveTo>
                    <a:pt x="734216" y="218284"/>
                  </a:moveTo>
                  <a:cubicBezTo>
                    <a:pt x="734216" y="229238"/>
                    <a:pt x="725329" y="238125"/>
                    <a:pt x="714375" y="238125"/>
                  </a:cubicBezTo>
                  <a:lnTo>
                    <a:pt x="59531" y="238125"/>
                  </a:lnTo>
                  <a:cubicBezTo>
                    <a:pt x="48578" y="238125"/>
                    <a:pt x="39691" y="229238"/>
                    <a:pt x="39691" y="218284"/>
                  </a:cubicBezTo>
                  <a:lnTo>
                    <a:pt x="39691" y="59531"/>
                  </a:lnTo>
                  <a:cubicBezTo>
                    <a:pt x="39691" y="48587"/>
                    <a:pt x="48578" y="39691"/>
                    <a:pt x="59531" y="39691"/>
                  </a:cubicBezTo>
                  <a:lnTo>
                    <a:pt x="714375" y="39691"/>
                  </a:lnTo>
                  <a:cubicBezTo>
                    <a:pt x="725329" y="39691"/>
                    <a:pt x="734216" y="48587"/>
                    <a:pt x="734216" y="59531"/>
                  </a:cubicBezTo>
                  <a:lnTo>
                    <a:pt x="734216" y="218284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8037707" y="3551722"/>
              <a:ext cx="793254" cy="277815"/>
            </a:xfrm>
            <a:custGeom>
              <a:rect b="b" l="l" r="r" t="t"/>
              <a:pathLst>
                <a:path extrusionOk="0" h="277815" w="773906">
                  <a:moveTo>
                    <a:pt x="59531" y="277816"/>
                  </a:moveTo>
                  <a:lnTo>
                    <a:pt x="714375" y="277816"/>
                  </a:lnTo>
                  <a:cubicBezTo>
                    <a:pt x="747198" y="277816"/>
                    <a:pt x="773906" y="251117"/>
                    <a:pt x="773906" y="218284"/>
                  </a:cubicBezTo>
                  <a:lnTo>
                    <a:pt x="773906" y="59531"/>
                  </a:lnTo>
                  <a:cubicBezTo>
                    <a:pt x="773906" y="26708"/>
                    <a:pt x="747198" y="0"/>
                    <a:pt x="714375" y="0"/>
                  </a:cubicBezTo>
                  <a:lnTo>
                    <a:pt x="59531" y="0"/>
                  </a:lnTo>
                  <a:cubicBezTo>
                    <a:pt x="26708" y="0"/>
                    <a:pt x="0" y="26708"/>
                    <a:pt x="0" y="59531"/>
                  </a:cubicBezTo>
                  <a:lnTo>
                    <a:pt x="0" y="218284"/>
                  </a:lnTo>
                  <a:cubicBezTo>
                    <a:pt x="0" y="251108"/>
                    <a:pt x="26708" y="277816"/>
                    <a:pt x="59531" y="277816"/>
                  </a:cubicBezTo>
                  <a:close/>
                  <a:moveTo>
                    <a:pt x="39691" y="59531"/>
                  </a:moveTo>
                  <a:cubicBezTo>
                    <a:pt x="39691" y="48587"/>
                    <a:pt x="48578" y="39691"/>
                    <a:pt x="59531" y="39691"/>
                  </a:cubicBezTo>
                  <a:lnTo>
                    <a:pt x="714375" y="39691"/>
                  </a:lnTo>
                  <a:cubicBezTo>
                    <a:pt x="725329" y="39691"/>
                    <a:pt x="734216" y="48587"/>
                    <a:pt x="734216" y="59531"/>
                  </a:cubicBezTo>
                  <a:lnTo>
                    <a:pt x="734216" y="218284"/>
                  </a:lnTo>
                  <a:cubicBezTo>
                    <a:pt x="734216" y="229229"/>
                    <a:pt x="725329" y="238125"/>
                    <a:pt x="714375" y="238125"/>
                  </a:cubicBezTo>
                  <a:lnTo>
                    <a:pt x="59531" y="238125"/>
                  </a:lnTo>
                  <a:cubicBezTo>
                    <a:pt x="48578" y="238125"/>
                    <a:pt x="39691" y="229229"/>
                    <a:pt x="39691" y="218284"/>
                  </a:cubicBezTo>
                  <a:lnTo>
                    <a:pt x="39691" y="59531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8444237" y="3631103"/>
              <a:ext cx="305097" cy="39681"/>
            </a:xfrm>
            <a:custGeom>
              <a:rect b="b" l="l" r="r" t="t"/>
              <a:pathLst>
                <a:path extrusionOk="0" h="39681" w="297656">
                  <a:moveTo>
                    <a:pt x="19841" y="39681"/>
                  </a:moveTo>
                  <a:lnTo>
                    <a:pt x="277806" y="39681"/>
                  </a:lnTo>
                  <a:cubicBezTo>
                    <a:pt x="288769" y="3968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81"/>
                    <a:pt x="19841" y="3968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8444237" y="3710475"/>
              <a:ext cx="305097" cy="39681"/>
            </a:xfrm>
            <a:custGeom>
              <a:rect b="b" l="l" r="r" t="t"/>
              <a:pathLst>
                <a:path extrusionOk="0" h="39681" w="297656">
                  <a:moveTo>
                    <a:pt x="19841" y="39681"/>
                  </a:moveTo>
                  <a:lnTo>
                    <a:pt x="277806" y="39681"/>
                  </a:lnTo>
                  <a:cubicBezTo>
                    <a:pt x="288769" y="3968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81"/>
                    <a:pt x="19841" y="39681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8139341" y="3611253"/>
              <a:ext cx="61019" cy="59531"/>
            </a:xfrm>
            <a:custGeom>
              <a:rect b="b" l="l" r="r" t="t"/>
              <a:pathLst>
                <a:path extrusionOk="0" h="59531" w="59531">
                  <a:moveTo>
                    <a:pt x="59531" y="29766"/>
                  </a:moveTo>
                  <a:cubicBezTo>
                    <a:pt x="59531" y="46205"/>
                    <a:pt x="46205" y="59531"/>
                    <a:pt x="29766" y="59531"/>
                  </a:cubicBezTo>
                  <a:cubicBezTo>
                    <a:pt x="13327" y="59531"/>
                    <a:pt x="0" y="46205"/>
                    <a:pt x="0" y="29766"/>
                  </a:cubicBezTo>
                  <a:cubicBezTo>
                    <a:pt x="0" y="13327"/>
                    <a:pt x="13327" y="0"/>
                    <a:pt x="29766" y="0"/>
                  </a:cubicBezTo>
                  <a:cubicBezTo>
                    <a:pt x="46205" y="0"/>
                    <a:pt x="59531" y="13327"/>
                    <a:pt x="59531" y="29766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8119019" y="3690625"/>
              <a:ext cx="101692" cy="59531"/>
            </a:xfrm>
            <a:custGeom>
              <a:rect b="b" l="l" r="r" t="t"/>
              <a:pathLst>
                <a:path extrusionOk="0" h="59531" w="99212">
                  <a:moveTo>
                    <a:pt x="98203" y="59531"/>
                  </a:moveTo>
                  <a:lnTo>
                    <a:pt x="99212" y="59531"/>
                  </a:lnTo>
                  <a:lnTo>
                    <a:pt x="99212" y="49606"/>
                  </a:lnTo>
                  <a:cubicBezTo>
                    <a:pt x="99212" y="22212"/>
                    <a:pt x="77000" y="0"/>
                    <a:pt x="49606" y="0"/>
                  </a:cubicBezTo>
                  <a:cubicBezTo>
                    <a:pt x="22212" y="0"/>
                    <a:pt x="0" y="22212"/>
                    <a:pt x="0" y="49606"/>
                  </a:cubicBezTo>
                  <a:lnTo>
                    <a:pt x="0" y="59531"/>
                  </a:lnTo>
                  <a:lnTo>
                    <a:pt x="1000" y="59531"/>
                  </a:lnTo>
                  <a:lnTo>
                    <a:pt x="98203" y="59531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8444237" y="4305787"/>
              <a:ext cx="305097" cy="39681"/>
            </a:xfrm>
            <a:custGeom>
              <a:rect b="b" l="l" r="r" t="t"/>
              <a:pathLst>
                <a:path extrusionOk="0" h="39681" w="297656">
                  <a:moveTo>
                    <a:pt x="277806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81"/>
                    <a:pt x="19841" y="39681"/>
                  </a:cubicBezTo>
                  <a:lnTo>
                    <a:pt x="277806" y="39681"/>
                  </a:lnTo>
                  <a:cubicBezTo>
                    <a:pt x="288769" y="3968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8444237" y="4385159"/>
              <a:ext cx="305097" cy="39690"/>
            </a:xfrm>
            <a:custGeom>
              <a:rect b="b" l="l" r="r" t="t"/>
              <a:pathLst>
                <a:path extrusionOk="0" h="39690" w="297656">
                  <a:moveTo>
                    <a:pt x="277806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91"/>
                    <a:pt x="19841" y="39691"/>
                  </a:cubicBezTo>
                  <a:lnTo>
                    <a:pt x="277806" y="39691"/>
                  </a:lnTo>
                  <a:cubicBezTo>
                    <a:pt x="288769" y="3969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8146113" y="4285937"/>
              <a:ext cx="61019" cy="59531"/>
            </a:xfrm>
            <a:custGeom>
              <a:rect b="b" l="l" r="r" t="t"/>
              <a:pathLst>
                <a:path extrusionOk="0" h="59531" w="59531">
                  <a:moveTo>
                    <a:pt x="59531" y="29766"/>
                  </a:moveTo>
                  <a:cubicBezTo>
                    <a:pt x="59531" y="46205"/>
                    <a:pt x="46205" y="59531"/>
                    <a:pt x="29766" y="59531"/>
                  </a:cubicBezTo>
                  <a:cubicBezTo>
                    <a:pt x="13327" y="59531"/>
                    <a:pt x="0" y="46205"/>
                    <a:pt x="0" y="29766"/>
                  </a:cubicBezTo>
                  <a:cubicBezTo>
                    <a:pt x="0" y="13327"/>
                    <a:pt x="13327" y="0"/>
                    <a:pt x="29766" y="0"/>
                  </a:cubicBezTo>
                  <a:cubicBezTo>
                    <a:pt x="46205" y="0"/>
                    <a:pt x="59531" y="13327"/>
                    <a:pt x="59531" y="29766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8125789" y="4365318"/>
              <a:ext cx="101692" cy="59531"/>
            </a:xfrm>
            <a:custGeom>
              <a:rect b="b" l="l" r="r" t="t"/>
              <a:pathLst>
                <a:path extrusionOk="0" h="59531" w="99212">
                  <a:moveTo>
                    <a:pt x="49606" y="0"/>
                  </a:moveTo>
                  <a:cubicBezTo>
                    <a:pt x="22203" y="0"/>
                    <a:pt x="0" y="22203"/>
                    <a:pt x="0" y="49606"/>
                  </a:cubicBezTo>
                  <a:lnTo>
                    <a:pt x="0" y="59531"/>
                  </a:lnTo>
                  <a:lnTo>
                    <a:pt x="1010" y="59531"/>
                  </a:lnTo>
                  <a:lnTo>
                    <a:pt x="98212" y="59531"/>
                  </a:lnTo>
                  <a:lnTo>
                    <a:pt x="99212" y="59531"/>
                  </a:lnTo>
                  <a:lnTo>
                    <a:pt x="99212" y="49606"/>
                  </a:lnTo>
                  <a:cubicBezTo>
                    <a:pt x="99212" y="22203"/>
                    <a:pt x="77010" y="0"/>
                    <a:pt x="49606" y="0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8464560" y="3969374"/>
              <a:ext cx="40682" cy="90535"/>
            </a:xfrm>
            <a:custGeom>
              <a:rect b="b" l="l" r="r" t="t"/>
              <a:pathLst>
                <a:path extrusionOk="0" h="90535" w="39690">
                  <a:moveTo>
                    <a:pt x="0" y="79219"/>
                  </a:moveTo>
                  <a:cubicBezTo>
                    <a:pt x="9868" y="80353"/>
                    <a:pt x="25556" y="83439"/>
                    <a:pt x="39691" y="90535"/>
                  </a:cubicBezTo>
                  <a:lnTo>
                    <a:pt x="39691" y="14849"/>
                  </a:lnTo>
                  <a:cubicBezTo>
                    <a:pt x="28299" y="5467"/>
                    <a:pt x="11039" y="1476"/>
                    <a:pt x="0" y="0"/>
                  </a:cubicBezTo>
                  <a:lnTo>
                    <a:pt x="0" y="79219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8220643" y="3889068"/>
              <a:ext cx="793254" cy="277815"/>
            </a:xfrm>
            <a:custGeom>
              <a:rect b="b" l="l" r="r" t="t"/>
              <a:pathLst>
                <a:path extrusionOk="0" h="277815" w="773906">
                  <a:moveTo>
                    <a:pt x="714375" y="0"/>
                  </a:moveTo>
                  <a:lnTo>
                    <a:pt x="59531" y="0"/>
                  </a:lnTo>
                  <a:cubicBezTo>
                    <a:pt x="26641" y="0"/>
                    <a:pt x="0" y="26641"/>
                    <a:pt x="0" y="59531"/>
                  </a:cubicBezTo>
                  <a:lnTo>
                    <a:pt x="0" y="218284"/>
                  </a:lnTo>
                  <a:cubicBezTo>
                    <a:pt x="0" y="251174"/>
                    <a:pt x="26641" y="277816"/>
                    <a:pt x="59531" y="277816"/>
                  </a:cubicBezTo>
                  <a:lnTo>
                    <a:pt x="714375" y="277816"/>
                  </a:lnTo>
                  <a:cubicBezTo>
                    <a:pt x="747265" y="277816"/>
                    <a:pt x="773906" y="251174"/>
                    <a:pt x="773906" y="218284"/>
                  </a:cubicBezTo>
                  <a:lnTo>
                    <a:pt x="773906" y="59531"/>
                  </a:lnTo>
                  <a:cubicBezTo>
                    <a:pt x="773906" y="26641"/>
                    <a:pt x="747265" y="0"/>
                    <a:pt x="714375" y="0"/>
                  </a:cubicBezTo>
                  <a:close/>
                  <a:moveTo>
                    <a:pt x="128988" y="59531"/>
                  </a:moveTo>
                  <a:cubicBezTo>
                    <a:pt x="145428" y="59531"/>
                    <a:pt x="158753" y="72866"/>
                    <a:pt x="158753" y="89297"/>
                  </a:cubicBezTo>
                  <a:cubicBezTo>
                    <a:pt x="158753" y="105737"/>
                    <a:pt x="145428" y="119063"/>
                    <a:pt x="128988" y="119063"/>
                  </a:cubicBezTo>
                  <a:cubicBezTo>
                    <a:pt x="112557" y="119063"/>
                    <a:pt x="99222" y="105737"/>
                    <a:pt x="99222" y="89297"/>
                  </a:cubicBezTo>
                  <a:cubicBezTo>
                    <a:pt x="99222" y="72857"/>
                    <a:pt x="112547" y="59531"/>
                    <a:pt x="128988" y="59531"/>
                  </a:cubicBezTo>
                  <a:close/>
                  <a:moveTo>
                    <a:pt x="178594" y="198434"/>
                  </a:moveTo>
                  <a:lnTo>
                    <a:pt x="177584" y="198434"/>
                  </a:lnTo>
                  <a:lnTo>
                    <a:pt x="80381" y="198434"/>
                  </a:lnTo>
                  <a:lnTo>
                    <a:pt x="79381" y="198434"/>
                  </a:lnTo>
                  <a:lnTo>
                    <a:pt x="79381" y="188509"/>
                  </a:lnTo>
                  <a:cubicBezTo>
                    <a:pt x="79381" y="161115"/>
                    <a:pt x="101594" y="138903"/>
                    <a:pt x="128988" y="138903"/>
                  </a:cubicBezTo>
                  <a:cubicBezTo>
                    <a:pt x="156391" y="138903"/>
                    <a:pt x="178594" y="161115"/>
                    <a:pt x="178594" y="188509"/>
                  </a:cubicBezTo>
                  <a:lnTo>
                    <a:pt x="178594" y="198434"/>
                  </a:lnTo>
                  <a:close/>
                  <a:moveTo>
                    <a:pt x="357188" y="168669"/>
                  </a:moveTo>
                  <a:cubicBezTo>
                    <a:pt x="357188" y="174050"/>
                    <a:pt x="352892" y="178460"/>
                    <a:pt x="347491" y="178594"/>
                  </a:cubicBezTo>
                  <a:cubicBezTo>
                    <a:pt x="312715" y="179441"/>
                    <a:pt x="295427" y="195853"/>
                    <a:pt x="294684" y="196548"/>
                  </a:cubicBezTo>
                  <a:cubicBezTo>
                    <a:pt x="294513" y="196739"/>
                    <a:pt x="294284" y="196767"/>
                    <a:pt x="294113" y="196929"/>
                  </a:cubicBezTo>
                  <a:cubicBezTo>
                    <a:pt x="293313" y="197615"/>
                    <a:pt x="292437" y="198244"/>
                    <a:pt x="291455" y="198644"/>
                  </a:cubicBezTo>
                  <a:cubicBezTo>
                    <a:pt x="290989" y="198844"/>
                    <a:pt x="290493" y="198834"/>
                    <a:pt x="290017" y="198939"/>
                  </a:cubicBezTo>
                  <a:cubicBezTo>
                    <a:pt x="289255" y="199139"/>
                    <a:pt x="288550" y="199406"/>
                    <a:pt x="287731" y="199406"/>
                  </a:cubicBezTo>
                  <a:cubicBezTo>
                    <a:pt x="286979" y="199406"/>
                    <a:pt x="286312" y="199139"/>
                    <a:pt x="285607" y="198977"/>
                  </a:cubicBezTo>
                  <a:cubicBezTo>
                    <a:pt x="285055" y="198863"/>
                    <a:pt x="284493" y="198863"/>
                    <a:pt x="283959" y="198644"/>
                  </a:cubicBezTo>
                  <a:cubicBezTo>
                    <a:pt x="282731" y="198149"/>
                    <a:pt x="281635" y="197406"/>
                    <a:pt x="280711" y="196501"/>
                  </a:cubicBezTo>
                  <a:cubicBezTo>
                    <a:pt x="263957" y="179756"/>
                    <a:pt x="228305" y="178594"/>
                    <a:pt x="227933" y="178594"/>
                  </a:cubicBezTo>
                  <a:cubicBezTo>
                    <a:pt x="222571" y="178432"/>
                    <a:pt x="218265" y="174041"/>
                    <a:pt x="218265" y="168669"/>
                  </a:cubicBezTo>
                  <a:lnTo>
                    <a:pt x="218265" y="69447"/>
                  </a:lnTo>
                  <a:cubicBezTo>
                    <a:pt x="218265" y="66770"/>
                    <a:pt x="219351" y="64218"/>
                    <a:pt x="221247" y="62351"/>
                  </a:cubicBezTo>
                  <a:cubicBezTo>
                    <a:pt x="223171" y="60493"/>
                    <a:pt x="225828" y="59636"/>
                    <a:pt x="228419" y="59522"/>
                  </a:cubicBezTo>
                  <a:cubicBezTo>
                    <a:pt x="230048" y="59560"/>
                    <a:pt x="264747" y="60627"/>
                    <a:pt x="287922" y="77448"/>
                  </a:cubicBezTo>
                  <a:cubicBezTo>
                    <a:pt x="297742" y="70666"/>
                    <a:pt x="317459" y="60236"/>
                    <a:pt x="347015" y="59522"/>
                  </a:cubicBezTo>
                  <a:cubicBezTo>
                    <a:pt x="349891" y="59579"/>
                    <a:pt x="352263" y="60493"/>
                    <a:pt x="354187" y="62351"/>
                  </a:cubicBezTo>
                  <a:cubicBezTo>
                    <a:pt x="356083" y="64208"/>
                    <a:pt x="357168" y="66770"/>
                    <a:pt x="357168" y="69447"/>
                  </a:cubicBezTo>
                  <a:lnTo>
                    <a:pt x="357168" y="168669"/>
                  </a:lnTo>
                  <a:close/>
                  <a:moveTo>
                    <a:pt x="674684" y="198434"/>
                  </a:moveTo>
                  <a:lnTo>
                    <a:pt x="416719" y="198434"/>
                  </a:lnTo>
                  <a:cubicBezTo>
                    <a:pt x="405755" y="198434"/>
                    <a:pt x="396878" y="189557"/>
                    <a:pt x="396878" y="178594"/>
                  </a:cubicBezTo>
                  <a:cubicBezTo>
                    <a:pt x="396878" y="167630"/>
                    <a:pt x="405755" y="158744"/>
                    <a:pt x="416719" y="158744"/>
                  </a:cubicBezTo>
                  <a:lnTo>
                    <a:pt x="674684" y="158744"/>
                  </a:lnTo>
                  <a:cubicBezTo>
                    <a:pt x="685648" y="158744"/>
                    <a:pt x="694534" y="167630"/>
                    <a:pt x="694534" y="178594"/>
                  </a:cubicBezTo>
                  <a:cubicBezTo>
                    <a:pt x="694534" y="189557"/>
                    <a:pt x="685648" y="198434"/>
                    <a:pt x="674684" y="198434"/>
                  </a:cubicBezTo>
                  <a:close/>
                  <a:moveTo>
                    <a:pt x="674684" y="119063"/>
                  </a:moveTo>
                  <a:lnTo>
                    <a:pt x="416719" y="119063"/>
                  </a:lnTo>
                  <a:cubicBezTo>
                    <a:pt x="405755" y="119063"/>
                    <a:pt x="396878" y="110185"/>
                    <a:pt x="396878" y="99222"/>
                  </a:cubicBezTo>
                  <a:cubicBezTo>
                    <a:pt x="396878" y="88249"/>
                    <a:pt x="405755" y="79381"/>
                    <a:pt x="416719" y="79381"/>
                  </a:cubicBezTo>
                  <a:lnTo>
                    <a:pt x="674684" y="79381"/>
                  </a:lnTo>
                  <a:cubicBezTo>
                    <a:pt x="685648" y="79381"/>
                    <a:pt x="694534" y="88259"/>
                    <a:pt x="694534" y="99222"/>
                  </a:cubicBezTo>
                  <a:cubicBezTo>
                    <a:pt x="694534" y="110185"/>
                    <a:pt x="685648" y="119063"/>
                    <a:pt x="674684" y="119063"/>
                  </a:cubicBez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8525540" y="3969155"/>
              <a:ext cx="40682" cy="90868"/>
            </a:xfrm>
            <a:custGeom>
              <a:rect b="b" l="l" r="r" t="t"/>
              <a:pathLst>
                <a:path extrusionOk="0" h="90868" w="39690">
                  <a:moveTo>
                    <a:pt x="0" y="90869"/>
                  </a:moveTo>
                  <a:cubicBezTo>
                    <a:pt x="9382" y="85982"/>
                    <a:pt x="22498" y="80982"/>
                    <a:pt x="39691" y="79248"/>
                  </a:cubicBezTo>
                  <a:lnTo>
                    <a:pt x="39691" y="0"/>
                  </a:lnTo>
                  <a:cubicBezTo>
                    <a:pt x="18631" y="2505"/>
                    <a:pt x="5505" y="10639"/>
                    <a:pt x="0" y="14783"/>
                  </a:cubicBezTo>
                  <a:lnTo>
                    <a:pt x="0" y="90869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8261319" y="3610281"/>
              <a:ext cx="142365" cy="139884"/>
            </a:xfrm>
            <a:custGeom>
              <a:rect b="b" l="l" r="r" t="t"/>
              <a:pathLst>
                <a:path extrusionOk="0" h="139884" w="138893">
                  <a:moveTo>
                    <a:pt x="9639" y="119063"/>
                  </a:moveTo>
                  <a:cubicBezTo>
                    <a:pt x="10001" y="119063"/>
                    <a:pt x="45663" y="120225"/>
                    <a:pt x="62417" y="136970"/>
                  </a:cubicBezTo>
                  <a:cubicBezTo>
                    <a:pt x="63341" y="137884"/>
                    <a:pt x="64437" y="138617"/>
                    <a:pt x="65665" y="139122"/>
                  </a:cubicBezTo>
                  <a:cubicBezTo>
                    <a:pt x="66208" y="139332"/>
                    <a:pt x="66761" y="139332"/>
                    <a:pt x="67313" y="139456"/>
                  </a:cubicBezTo>
                  <a:cubicBezTo>
                    <a:pt x="68009" y="139608"/>
                    <a:pt x="68685" y="139884"/>
                    <a:pt x="69437" y="139884"/>
                  </a:cubicBezTo>
                  <a:cubicBezTo>
                    <a:pt x="70247" y="139884"/>
                    <a:pt x="70961" y="139608"/>
                    <a:pt x="71723" y="139417"/>
                  </a:cubicBezTo>
                  <a:cubicBezTo>
                    <a:pt x="72200" y="139303"/>
                    <a:pt x="72695" y="139322"/>
                    <a:pt x="73162" y="139122"/>
                  </a:cubicBezTo>
                  <a:cubicBezTo>
                    <a:pt x="74143" y="138722"/>
                    <a:pt x="75019" y="138093"/>
                    <a:pt x="75819" y="137398"/>
                  </a:cubicBezTo>
                  <a:cubicBezTo>
                    <a:pt x="75991" y="137246"/>
                    <a:pt x="76219" y="137208"/>
                    <a:pt x="76391" y="137027"/>
                  </a:cubicBezTo>
                  <a:cubicBezTo>
                    <a:pt x="77143" y="136331"/>
                    <a:pt x="94431" y="119920"/>
                    <a:pt x="129207" y="119063"/>
                  </a:cubicBezTo>
                  <a:cubicBezTo>
                    <a:pt x="134588" y="118920"/>
                    <a:pt x="138894" y="114529"/>
                    <a:pt x="138894" y="109137"/>
                  </a:cubicBezTo>
                  <a:lnTo>
                    <a:pt x="138894" y="9925"/>
                  </a:lnTo>
                  <a:cubicBezTo>
                    <a:pt x="138894" y="7249"/>
                    <a:pt x="137808" y="4696"/>
                    <a:pt x="135912" y="2829"/>
                  </a:cubicBezTo>
                  <a:cubicBezTo>
                    <a:pt x="133988" y="972"/>
                    <a:pt x="131607" y="57"/>
                    <a:pt x="128749" y="0"/>
                  </a:cubicBezTo>
                  <a:cubicBezTo>
                    <a:pt x="99184" y="714"/>
                    <a:pt x="79477" y="11144"/>
                    <a:pt x="69656" y="17926"/>
                  </a:cubicBezTo>
                  <a:cubicBezTo>
                    <a:pt x="46482" y="1105"/>
                    <a:pt x="11782" y="38"/>
                    <a:pt x="10154" y="0"/>
                  </a:cubicBezTo>
                  <a:cubicBezTo>
                    <a:pt x="7572" y="114"/>
                    <a:pt x="4905" y="972"/>
                    <a:pt x="2981" y="2829"/>
                  </a:cubicBezTo>
                  <a:cubicBezTo>
                    <a:pt x="1086" y="4686"/>
                    <a:pt x="0" y="7249"/>
                    <a:pt x="0" y="9925"/>
                  </a:cubicBezTo>
                  <a:lnTo>
                    <a:pt x="0" y="109147"/>
                  </a:lnTo>
                  <a:cubicBezTo>
                    <a:pt x="-19" y="114510"/>
                    <a:pt x="4277" y="118910"/>
                    <a:pt x="9639" y="119063"/>
                  </a:cubicBezTo>
                  <a:close/>
                  <a:moveTo>
                    <a:pt x="79353" y="35347"/>
                  </a:moveTo>
                  <a:cubicBezTo>
                    <a:pt x="84858" y="31194"/>
                    <a:pt x="97984" y="23060"/>
                    <a:pt x="119044" y="20555"/>
                  </a:cubicBezTo>
                  <a:lnTo>
                    <a:pt x="119044" y="99812"/>
                  </a:lnTo>
                  <a:cubicBezTo>
                    <a:pt x="101860" y="101537"/>
                    <a:pt x="88735" y="106537"/>
                    <a:pt x="79353" y="111423"/>
                  </a:cubicBezTo>
                  <a:lnTo>
                    <a:pt x="79353" y="35347"/>
                  </a:lnTo>
                  <a:close/>
                  <a:moveTo>
                    <a:pt x="19822" y="20774"/>
                  </a:moveTo>
                  <a:cubicBezTo>
                    <a:pt x="30852" y="22250"/>
                    <a:pt x="48111" y="26241"/>
                    <a:pt x="59512" y="35623"/>
                  </a:cubicBezTo>
                  <a:lnTo>
                    <a:pt x="59512" y="111319"/>
                  </a:lnTo>
                  <a:cubicBezTo>
                    <a:pt x="45377" y="104223"/>
                    <a:pt x="29699" y="101146"/>
                    <a:pt x="19822" y="100003"/>
                  </a:cubicBezTo>
                  <a:lnTo>
                    <a:pt x="19822" y="20774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8261300" y="4285937"/>
              <a:ext cx="142395" cy="139884"/>
            </a:xfrm>
            <a:custGeom>
              <a:rect b="b" l="l" r="r" t="t"/>
              <a:pathLst>
                <a:path extrusionOk="0" h="139884" w="138922">
                  <a:moveTo>
                    <a:pt x="128749" y="0"/>
                  </a:moveTo>
                  <a:cubicBezTo>
                    <a:pt x="99184" y="724"/>
                    <a:pt x="79477" y="11144"/>
                    <a:pt x="69656" y="17936"/>
                  </a:cubicBezTo>
                  <a:cubicBezTo>
                    <a:pt x="46482" y="1114"/>
                    <a:pt x="11782" y="48"/>
                    <a:pt x="10154" y="0"/>
                  </a:cubicBezTo>
                  <a:cubicBezTo>
                    <a:pt x="7572" y="124"/>
                    <a:pt x="4905" y="981"/>
                    <a:pt x="2981" y="2838"/>
                  </a:cubicBezTo>
                  <a:cubicBezTo>
                    <a:pt x="1086" y="4696"/>
                    <a:pt x="0" y="7249"/>
                    <a:pt x="0" y="9925"/>
                  </a:cubicBezTo>
                  <a:lnTo>
                    <a:pt x="0" y="109147"/>
                  </a:lnTo>
                  <a:cubicBezTo>
                    <a:pt x="0" y="114510"/>
                    <a:pt x="4305" y="118910"/>
                    <a:pt x="9668" y="119063"/>
                  </a:cubicBezTo>
                  <a:cubicBezTo>
                    <a:pt x="10030" y="119063"/>
                    <a:pt x="45691" y="120225"/>
                    <a:pt x="62446" y="136969"/>
                  </a:cubicBezTo>
                  <a:cubicBezTo>
                    <a:pt x="63370" y="137884"/>
                    <a:pt x="64465" y="138627"/>
                    <a:pt x="65694" y="139122"/>
                  </a:cubicBezTo>
                  <a:cubicBezTo>
                    <a:pt x="66237" y="139332"/>
                    <a:pt x="66789" y="139332"/>
                    <a:pt x="67342" y="139456"/>
                  </a:cubicBezTo>
                  <a:cubicBezTo>
                    <a:pt x="68037" y="139617"/>
                    <a:pt x="68713" y="139884"/>
                    <a:pt x="69466" y="139884"/>
                  </a:cubicBezTo>
                  <a:cubicBezTo>
                    <a:pt x="70275" y="139884"/>
                    <a:pt x="70990" y="139617"/>
                    <a:pt x="71752" y="139417"/>
                  </a:cubicBezTo>
                  <a:cubicBezTo>
                    <a:pt x="72228" y="139294"/>
                    <a:pt x="72723" y="139322"/>
                    <a:pt x="73190" y="139122"/>
                  </a:cubicBezTo>
                  <a:cubicBezTo>
                    <a:pt x="74171" y="138722"/>
                    <a:pt x="75047" y="138103"/>
                    <a:pt x="75848" y="137398"/>
                  </a:cubicBezTo>
                  <a:cubicBezTo>
                    <a:pt x="76019" y="137246"/>
                    <a:pt x="76248" y="137198"/>
                    <a:pt x="76419" y="137027"/>
                  </a:cubicBezTo>
                  <a:cubicBezTo>
                    <a:pt x="77172" y="136331"/>
                    <a:pt x="94459" y="119920"/>
                    <a:pt x="129235" y="119063"/>
                  </a:cubicBezTo>
                  <a:cubicBezTo>
                    <a:pt x="134617" y="118929"/>
                    <a:pt x="138922" y="114529"/>
                    <a:pt x="138922" y="109147"/>
                  </a:cubicBezTo>
                  <a:lnTo>
                    <a:pt x="138922" y="9925"/>
                  </a:lnTo>
                  <a:cubicBezTo>
                    <a:pt x="138922" y="7249"/>
                    <a:pt x="137836" y="4696"/>
                    <a:pt x="135941" y="2838"/>
                  </a:cubicBezTo>
                  <a:cubicBezTo>
                    <a:pt x="133988" y="981"/>
                    <a:pt x="131616" y="57"/>
                    <a:pt x="128749" y="0"/>
                  </a:cubicBezTo>
                  <a:close/>
                  <a:moveTo>
                    <a:pt x="59531" y="111319"/>
                  </a:moveTo>
                  <a:cubicBezTo>
                    <a:pt x="45396" y="104232"/>
                    <a:pt x="29718" y="101146"/>
                    <a:pt x="19841" y="100003"/>
                  </a:cubicBezTo>
                  <a:lnTo>
                    <a:pt x="19841" y="20793"/>
                  </a:lnTo>
                  <a:cubicBezTo>
                    <a:pt x="30871" y="22260"/>
                    <a:pt x="48130" y="26251"/>
                    <a:pt x="59531" y="35633"/>
                  </a:cubicBezTo>
                  <a:lnTo>
                    <a:pt x="59531" y="111319"/>
                  </a:lnTo>
                  <a:close/>
                  <a:moveTo>
                    <a:pt x="119063" y="99812"/>
                  </a:moveTo>
                  <a:cubicBezTo>
                    <a:pt x="101879" y="101546"/>
                    <a:pt x="88754" y="106547"/>
                    <a:pt x="79372" y="111423"/>
                  </a:cubicBezTo>
                  <a:lnTo>
                    <a:pt x="79372" y="35347"/>
                  </a:lnTo>
                  <a:cubicBezTo>
                    <a:pt x="84877" y="31204"/>
                    <a:pt x="98003" y="23060"/>
                    <a:pt x="119063" y="20564"/>
                  </a:cubicBezTo>
                  <a:lnTo>
                    <a:pt x="119063" y="99812"/>
                  </a:lnTo>
                  <a:close/>
                </a:path>
              </a:pathLst>
            </a:custGeom>
            <a:solidFill>
              <a:srgbClr val="7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0"/>
          <p:cNvSpPr/>
          <p:nvPr/>
        </p:nvSpPr>
        <p:spPr>
          <a:xfrm rot="2613922">
            <a:off x="1924725" y="5173338"/>
            <a:ext cx="2389356" cy="79997"/>
          </a:xfrm>
          <a:prstGeom prst="rect">
            <a:avLst/>
          </a:prstGeom>
          <a:solidFill>
            <a:srgbClr val="76C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5" name="Google Shape;305;p10"/>
          <p:cNvSpPr/>
          <p:nvPr/>
        </p:nvSpPr>
        <p:spPr>
          <a:xfrm rot="8186078">
            <a:off x="1859783" y="5174410"/>
            <a:ext cx="2389356" cy="72993"/>
          </a:xfrm>
          <a:prstGeom prst="rect">
            <a:avLst/>
          </a:prstGeom>
          <a:solidFill>
            <a:srgbClr val="76C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450760" y="1364200"/>
            <a:ext cx="993900" cy="1768800"/>
          </a:xfrm>
          <a:prstGeom prst="star4">
            <a:avLst>
              <a:gd fmla="val 18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1113484" y="1020411"/>
            <a:ext cx="472800" cy="858000"/>
          </a:xfrm>
          <a:prstGeom prst="star4">
            <a:avLst>
              <a:gd fmla="val 2352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12616594" y="1063125"/>
            <a:ext cx="472800" cy="815100"/>
          </a:xfrm>
          <a:prstGeom prst="star4">
            <a:avLst>
              <a:gd fmla="val 1871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5996479" y="1758050"/>
            <a:ext cx="733800" cy="1445400"/>
          </a:xfrm>
          <a:prstGeom prst="star4">
            <a:avLst>
              <a:gd fmla="val 135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1"/>
          <p:cNvGrpSpPr/>
          <p:nvPr/>
        </p:nvGrpSpPr>
        <p:grpSpPr>
          <a:xfrm>
            <a:off x="-47112" y="-76851"/>
            <a:ext cx="8012218" cy="10440716"/>
            <a:chOff x="0" y="-38100"/>
            <a:chExt cx="2110200" cy="2749800"/>
          </a:xfrm>
        </p:grpSpPr>
        <p:sp>
          <p:nvSpPr>
            <p:cNvPr id="315" name="Google Shape;315;p11"/>
            <p:cNvSpPr/>
            <p:nvPr/>
          </p:nvSpPr>
          <p:spPr>
            <a:xfrm>
              <a:off x="0" y="0"/>
              <a:ext cx="2110149" cy="2711661"/>
            </a:xfrm>
            <a:custGeom>
              <a:rect b="b" l="l" r="r" t="t"/>
              <a:pathLst>
                <a:path extrusionOk="0" h="2711661" w="2110149">
                  <a:moveTo>
                    <a:pt x="0" y="0"/>
                  </a:moveTo>
                  <a:lnTo>
                    <a:pt x="2110149" y="0"/>
                  </a:lnTo>
                  <a:lnTo>
                    <a:pt x="2110149" y="2711661"/>
                  </a:lnTo>
                  <a:lnTo>
                    <a:pt x="0" y="2711661"/>
                  </a:lnTo>
                  <a:close/>
                </a:path>
              </a:pathLst>
            </a:custGeom>
            <a:solidFill>
              <a:srgbClr val="F5BCCD"/>
            </a:solidFill>
            <a:ln>
              <a:noFill/>
            </a:ln>
          </p:spPr>
        </p:sp>
        <p:sp>
          <p:nvSpPr>
            <p:cNvPr id="316" name="Google Shape;316;p11"/>
            <p:cNvSpPr txBox="1"/>
            <p:nvPr/>
          </p:nvSpPr>
          <p:spPr>
            <a:xfrm>
              <a:off x="0" y="-38100"/>
              <a:ext cx="2110200" cy="27498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971532" y="884038"/>
            <a:ext cx="5974931" cy="8365478"/>
            <a:chOff x="0" y="-38100"/>
            <a:chExt cx="1573634" cy="2203239"/>
          </a:xfrm>
        </p:grpSpPr>
        <p:sp>
          <p:nvSpPr>
            <p:cNvPr id="318" name="Google Shape;318;p11"/>
            <p:cNvSpPr/>
            <p:nvPr/>
          </p:nvSpPr>
          <p:spPr>
            <a:xfrm>
              <a:off x="0" y="0"/>
              <a:ext cx="1573634" cy="2165139"/>
            </a:xfrm>
            <a:custGeom>
              <a:rect b="b" l="l" r="r" t="t"/>
              <a:pathLst>
                <a:path extrusionOk="0" h="2165139" w="1573634">
                  <a:moveTo>
                    <a:pt x="98476" y="0"/>
                  </a:moveTo>
                  <a:lnTo>
                    <a:pt x="1475158" y="0"/>
                  </a:lnTo>
                  <a:cubicBezTo>
                    <a:pt x="1529545" y="0"/>
                    <a:pt x="1573634" y="44089"/>
                    <a:pt x="1573634" y="98476"/>
                  </a:cubicBezTo>
                  <a:lnTo>
                    <a:pt x="1573634" y="2066662"/>
                  </a:lnTo>
                  <a:cubicBezTo>
                    <a:pt x="1573634" y="2092780"/>
                    <a:pt x="1563259" y="2117828"/>
                    <a:pt x="1544791" y="2136296"/>
                  </a:cubicBezTo>
                  <a:cubicBezTo>
                    <a:pt x="1526323" y="2154764"/>
                    <a:pt x="1501276" y="2165139"/>
                    <a:pt x="1475158" y="2165139"/>
                  </a:cubicBezTo>
                  <a:lnTo>
                    <a:pt x="98476" y="2165139"/>
                  </a:lnTo>
                  <a:cubicBezTo>
                    <a:pt x="72359" y="2165139"/>
                    <a:pt x="47311" y="2154764"/>
                    <a:pt x="28843" y="2136296"/>
                  </a:cubicBezTo>
                  <a:cubicBezTo>
                    <a:pt x="10375" y="2117828"/>
                    <a:pt x="0" y="2092780"/>
                    <a:pt x="0" y="2066662"/>
                  </a:cubicBezTo>
                  <a:lnTo>
                    <a:pt x="0" y="98476"/>
                  </a:lnTo>
                  <a:cubicBezTo>
                    <a:pt x="0" y="72359"/>
                    <a:pt x="10375" y="47311"/>
                    <a:pt x="28843" y="28843"/>
                  </a:cubicBezTo>
                  <a:cubicBezTo>
                    <a:pt x="47311" y="10375"/>
                    <a:pt x="72359" y="0"/>
                    <a:pt x="98476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 txBox="1"/>
            <p:nvPr/>
          </p:nvSpPr>
          <p:spPr>
            <a:xfrm>
              <a:off x="0" y="-38100"/>
              <a:ext cx="15735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1"/>
          <p:cNvSpPr txBox="1"/>
          <p:nvPr/>
        </p:nvSpPr>
        <p:spPr>
          <a:xfrm>
            <a:off x="10561575" y="2833600"/>
            <a:ext cx="654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Current systems rely on basic first come first serve methods or random </a:t>
            </a: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assignments</a:t>
            </a:r>
            <a:endParaRPr b="1" sz="26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1" name="Google Shape;321;p11"/>
          <p:cNvSpPr txBox="1"/>
          <p:nvPr/>
        </p:nvSpPr>
        <p:spPr>
          <a:xfrm>
            <a:off x="10561770" y="4854488"/>
            <a:ext cx="716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Limited or no consideration of student compatibility, leading to dissatisfaction.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10561770" y="7675948"/>
            <a:ext cx="716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ssistant"/>
                <a:ea typeface="Assistant"/>
                <a:cs typeface="Assistant"/>
                <a:sym typeface="Assistant"/>
              </a:rPr>
              <a:t>Existing software solutions lack automation and do not scale well with large student bodies.</a:t>
            </a:r>
            <a:endParaRPr sz="2600"/>
          </a:p>
        </p:txBody>
      </p:sp>
      <p:sp>
        <p:nvSpPr>
          <p:cNvPr id="323" name="Google Shape;323;p11"/>
          <p:cNvSpPr txBox="1"/>
          <p:nvPr/>
        </p:nvSpPr>
        <p:spPr>
          <a:xfrm>
            <a:off x="10758000" y="3572100"/>
            <a:ext cx="634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When a student applies for a dorm room, the next or previous student would be their roommate</a:t>
            </a:r>
            <a:endParaRPr sz="1800"/>
          </a:p>
        </p:txBody>
      </p:sp>
      <p:sp>
        <p:nvSpPr>
          <p:cNvPr id="324" name="Google Shape;324;p11"/>
          <p:cNvSpPr txBox="1"/>
          <p:nvPr/>
        </p:nvSpPr>
        <p:spPr>
          <a:xfrm>
            <a:off x="10847175" y="5654900"/>
            <a:ext cx="6349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When</a:t>
            </a: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 dorms are nearly filled, the next students would be placed into the next open dorm, possibly with a roommate there but the pair might not get along.</a:t>
            </a:r>
            <a:endParaRPr sz="2400"/>
          </a:p>
        </p:txBody>
      </p:sp>
      <p:sp>
        <p:nvSpPr>
          <p:cNvPr id="325" name="Google Shape;325;p11"/>
          <p:cNvSpPr txBox="1"/>
          <p:nvPr/>
        </p:nvSpPr>
        <p:spPr>
          <a:xfrm>
            <a:off x="10847175" y="8476600"/>
            <a:ext cx="654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When</a:t>
            </a: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 many students log in to existing software, the application might crash.</a:t>
            </a:r>
            <a:endParaRPr sz="2400"/>
          </a:p>
        </p:txBody>
      </p:sp>
      <p:sp>
        <p:nvSpPr>
          <p:cNvPr id="326" name="Google Shape;326;p11"/>
          <p:cNvSpPr txBox="1"/>
          <p:nvPr/>
        </p:nvSpPr>
        <p:spPr>
          <a:xfrm>
            <a:off x="9714823" y="402800"/>
            <a:ext cx="69459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Background</a:t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8650413" y="2728938"/>
            <a:ext cx="1625100" cy="16251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8650413" y="5181038"/>
            <a:ext cx="1625100" cy="16251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8650413" y="7633163"/>
            <a:ext cx="1625100" cy="1625100"/>
          </a:xfrm>
          <a:prstGeom prst="ellipse">
            <a:avLst/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8990514" y="3123886"/>
            <a:ext cx="944992" cy="886491"/>
            <a:chOff x="3594393" y="2169107"/>
            <a:chExt cx="953670" cy="952499"/>
          </a:xfrm>
        </p:grpSpPr>
        <p:sp>
          <p:nvSpPr>
            <p:cNvPr id="331" name="Google Shape;331;p11"/>
            <p:cNvSpPr/>
            <p:nvPr/>
          </p:nvSpPr>
          <p:spPr>
            <a:xfrm>
              <a:off x="4032123" y="2764429"/>
              <a:ext cx="93383" cy="93383"/>
            </a:xfrm>
            <a:custGeom>
              <a:rect b="b" l="l" r="r" t="t"/>
              <a:pathLst>
                <a:path extrusionOk="0" h="93383" w="93383">
                  <a:moveTo>
                    <a:pt x="93383" y="46692"/>
                  </a:moveTo>
                  <a:cubicBezTo>
                    <a:pt x="93383" y="72479"/>
                    <a:pt x="72479" y="93383"/>
                    <a:pt x="46692" y="93383"/>
                  </a:cubicBezTo>
                  <a:cubicBezTo>
                    <a:pt x="20905" y="93383"/>
                    <a:pt x="0" y="72479"/>
                    <a:pt x="0" y="46692"/>
                  </a:cubicBezTo>
                  <a:cubicBezTo>
                    <a:pt x="0" y="20905"/>
                    <a:pt x="20904" y="0"/>
                    <a:pt x="46692" y="0"/>
                  </a:cubicBezTo>
                  <a:cubicBezTo>
                    <a:pt x="72479" y="0"/>
                    <a:pt x="93383" y="20905"/>
                    <a:pt x="93383" y="46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008778" y="2869470"/>
              <a:ext cx="140074" cy="93383"/>
            </a:xfrm>
            <a:custGeom>
              <a:rect b="b" l="l" r="r" t="t"/>
              <a:pathLst>
                <a:path extrusionOk="0" h="93383" w="140074">
                  <a:moveTo>
                    <a:pt x="140075" y="70028"/>
                  </a:moveTo>
                  <a:cubicBezTo>
                    <a:pt x="140075" y="31347"/>
                    <a:pt x="108690" y="0"/>
                    <a:pt x="70037" y="0"/>
                  </a:cubicBezTo>
                  <a:cubicBezTo>
                    <a:pt x="31356" y="0"/>
                    <a:pt x="0" y="31347"/>
                    <a:pt x="0" y="70028"/>
                  </a:cubicBezTo>
                  <a:lnTo>
                    <a:pt x="0" y="93383"/>
                  </a:lnTo>
                  <a:lnTo>
                    <a:pt x="140075" y="93383"/>
                  </a:lnTo>
                  <a:lnTo>
                    <a:pt x="140075" y="70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350801" y="2764429"/>
              <a:ext cx="93383" cy="93383"/>
            </a:xfrm>
            <a:custGeom>
              <a:rect b="b" l="l" r="r" t="t"/>
              <a:pathLst>
                <a:path extrusionOk="0" h="93383" w="93383">
                  <a:moveTo>
                    <a:pt x="93383" y="46692"/>
                  </a:moveTo>
                  <a:cubicBezTo>
                    <a:pt x="93383" y="72479"/>
                    <a:pt x="72479" y="93383"/>
                    <a:pt x="46692" y="93383"/>
                  </a:cubicBezTo>
                  <a:cubicBezTo>
                    <a:pt x="20905" y="93383"/>
                    <a:pt x="0" y="72479"/>
                    <a:pt x="0" y="46692"/>
                  </a:cubicBezTo>
                  <a:cubicBezTo>
                    <a:pt x="0" y="20905"/>
                    <a:pt x="20905" y="0"/>
                    <a:pt x="46692" y="0"/>
                  </a:cubicBezTo>
                  <a:cubicBezTo>
                    <a:pt x="72479" y="0"/>
                    <a:pt x="93383" y="20905"/>
                    <a:pt x="93383" y="46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327446" y="2869470"/>
              <a:ext cx="140074" cy="93383"/>
            </a:xfrm>
            <a:custGeom>
              <a:rect b="b" l="l" r="r" t="t"/>
              <a:pathLst>
                <a:path extrusionOk="0" h="93383" w="140074">
                  <a:moveTo>
                    <a:pt x="140075" y="70028"/>
                  </a:moveTo>
                  <a:cubicBezTo>
                    <a:pt x="140075" y="31347"/>
                    <a:pt x="108718" y="0"/>
                    <a:pt x="70037" y="0"/>
                  </a:cubicBezTo>
                  <a:cubicBezTo>
                    <a:pt x="31356" y="0"/>
                    <a:pt x="0" y="31347"/>
                    <a:pt x="0" y="70028"/>
                  </a:cubicBezTo>
                  <a:lnTo>
                    <a:pt x="0" y="93383"/>
                  </a:lnTo>
                  <a:lnTo>
                    <a:pt x="140065" y="93383"/>
                  </a:lnTo>
                  <a:lnTo>
                    <a:pt x="140065" y="70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192048" y="2923182"/>
              <a:ext cx="93383" cy="93383"/>
            </a:xfrm>
            <a:custGeom>
              <a:rect b="b" l="l" r="r" t="t"/>
              <a:pathLst>
                <a:path extrusionOk="0" h="93383" w="93383">
                  <a:moveTo>
                    <a:pt x="93383" y="46692"/>
                  </a:moveTo>
                  <a:cubicBezTo>
                    <a:pt x="93383" y="72479"/>
                    <a:pt x="72479" y="93383"/>
                    <a:pt x="46692" y="93383"/>
                  </a:cubicBezTo>
                  <a:cubicBezTo>
                    <a:pt x="20905" y="93383"/>
                    <a:pt x="0" y="72479"/>
                    <a:pt x="0" y="46692"/>
                  </a:cubicBezTo>
                  <a:cubicBezTo>
                    <a:pt x="0" y="20905"/>
                    <a:pt x="20905" y="0"/>
                    <a:pt x="46692" y="0"/>
                  </a:cubicBezTo>
                  <a:cubicBezTo>
                    <a:pt x="72479" y="0"/>
                    <a:pt x="93383" y="20905"/>
                    <a:pt x="93383" y="46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4168693" y="3028223"/>
              <a:ext cx="140074" cy="93383"/>
            </a:xfrm>
            <a:custGeom>
              <a:rect b="b" l="l" r="r" t="t"/>
              <a:pathLst>
                <a:path extrusionOk="0" h="93383" w="140074">
                  <a:moveTo>
                    <a:pt x="140075" y="70028"/>
                  </a:moveTo>
                  <a:cubicBezTo>
                    <a:pt x="140075" y="31347"/>
                    <a:pt x="108728" y="0"/>
                    <a:pt x="70037" y="0"/>
                  </a:cubicBezTo>
                  <a:cubicBezTo>
                    <a:pt x="31356" y="0"/>
                    <a:pt x="0" y="31347"/>
                    <a:pt x="0" y="70028"/>
                  </a:cubicBezTo>
                  <a:lnTo>
                    <a:pt x="0" y="93383"/>
                  </a:lnTo>
                  <a:lnTo>
                    <a:pt x="140075" y="93383"/>
                  </a:lnTo>
                  <a:lnTo>
                    <a:pt x="140075" y="70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4190886" y="2605675"/>
              <a:ext cx="93383" cy="93383"/>
            </a:xfrm>
            <a:custGeom>
              <a:rect b="b" l="l" r="r" t="t"/>
              <a:pathLst>
                <a:path extrusionOk="0" h="93383" w="93383">
                  <a:moveTo>
                    <a:pt x="93383" y="46692"/>
                  </a:moveTo>
                  <a:cubicBezTo>
                    <a:pt x="93383" y="72479"/>
                    <a:pt x="72479" y="93383"/>
                    <a:pt x="46692" y="93383"/>
                  </a:cubicBezTo>
                  <a:cubicBezTo>
                    <a:pt x="20905" y="93383"/>
                    <a:pt x="0" y="72479"/>
                    <a:pt x="0" y="46692"/>
                  </a:cubicBezTo>
                  <a:cubicBezTo>
                    <a:pt x="0" y="20905"/>
                    <a:pt x="20905" y="0"/>
                    <a:pt x="46692" y="0"/>
                  </a:cubicBezTo>
                  <a:cubicBezTo>
                    <a:pt x="72479" y="0"/>
                    <a:pt x="93383" y="20904"/>
                    <a:pt x="93383" y="46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167521" y="2710727"/>
              <a:ext cx="140084" cy="93383"/>
            </a:xfrm>
            <a:custGeom>
              <a:rect b="b" l="l" r="r" t="t"/>
              <a:pathLst>
                <a:path extrusionOk="0" h="93383" w="140084">
                  <a:moveTo>
                    <a:pt x="140084" y="70028"/>
                  </a:moveTo>
                  <a:cubicBezTo>
                    <a:pt x="140084" y="31337"/>
                    <a:pt x="108728" y="0"/>
                    <a:pt x="70037" y="0"/>
                  </a:cubicBezTo>
                  <a:cubicBezTo>
                    <a:pt x="31356" y="0"/>
                    <a:pt x="0" y="31337"/>
                    <a:pt x="0" y="70028"/>
                  </a:cubicBezTo>
                  <a:lnTo>
                    <a:pt x="0" y="93383"/>
                  </a:lnTo>
                  <a:lnTo>
                    <a:pt x="140075" y="93383"/>
                  </a:lnTo>
                  <a:lnTo>
                    <a:pt x="140075" y="70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431335" y="2347710"/>
              <a:ext cx="93383" cy="93383"/>
            </a:xfrm>
            <a:custGeom>
              <a:rect b="b" l="l" r="r" t="t"/>
              <a:pathLst>
                <a:path extrusionOk="0" h="93383" w="93383">
                  <a:moveTo>
                    <a:pt x="93383" y="46692"/>
                  </a:moveTo>
                  <a:cubicBezTo>
                    <a:pt x="93383" y="72479"/>
                    <a:pt x="72479" y="93383"/>
                    <a:pt x="46692" y="93383"/>
                  </a:cubicBezTo>
                  <a:cubicBezTo>
                    <a:pt x="20905" y="93383"/>
                    <a:pt x="0" y="72479"/>
                    <a:pt x="0" y="46692"/>
                  </a:cubicBezTo>
                  <a:cubicBezTo>
                    <a:pt x="0" y="20905"/>
                    <a:pt x="20905" y="0"/>
                    <a:pt x="46692" y="0"/>
                  </a:cubicBezTo>
                  <a:cubicBezTo>
                    <a:pt x="72479" y="0"/>
                    <a:pt x="93383" y="20905"/>
                    <a:pt x="93383" y="46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4407989" y="2452751"/>
              <a:ext cx="140074" cy="271976"/>
            </a:xfrm>
            <a:custGeom>
              <a:rect b="b" l="l" r="r" t="t"/>
              <a:pathLst>
                <a:path extrusionOk="0" h="271976" w="140074">
                  <a:moveTo>
                    <a:pt x="138903" y="73543"/>
                  </a:moveTo>
                  <a:cubicBezTo>
                    <a:pt x="138903" y="34862"/>
                    <a:pt x="108718" y="0"/>
                    <a:pt x="70037" y="0"/>
                  </a:cubicBezTo>
                  <a:cubicBezTo>
                    <a:pt x="31356" y="0"/>
                    <a:pt x="0" y="34862"/>
                    <a:pt x="0" y="73543"/>
                  </a:cubicBezTo>
                  <a:lnTo>
                    <a:pt x="1162" y="271977"/>
                  </a:lnTo>
                  <a:lnTo>
                    <a:pt x="140075" y="271977"/>
                  </a:lnTo>
                  <a:lnTo>
                    <a:pt x="138903" y="735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3832514" y="2288177"/>
              <a:ext cx="476235" cy="654835"/>
            </a:xfrm>
            <a:custGeom>
              <a:rect b="b" l="l" r="r" t="t"/>
              <a:pathLst>
                <a:path extrusionOk="0" h="654835" w="476235">
                  <a:moveTo>
                    <a:pt x="19834" y="654836"/>
                  </a:moveTo>
                  <a:cubicBezTo>
                    <a:pt x="15853" y="654836"/>
                    <a:pt x="11853" y="653645"/>
                    <a:pt x="8357" y="651168"/>
                  </a:cubicBezTo>
                  <a:cubicBezTo>
                    <a:pt x="-578" y="644834"/>
                    <a:pt x="-2673" y="632442"/>
                    <a:pt x="3651" y="623508"/>
                  </a:cubicBezTo>
                  <a:lnTo>
                    <a:pt x="440211" y="8355"/>
                  </a:lnTo>
                  <a:cubicBezTo>
                    <a:pt x="446555" y="-580"/>
                    <a:pt x="458956" y="-2675"/>
                    <a:pt x="467881" y="3659"/>
                  </a:cubicBezTo>
                  <a:cubicBezTo>
                    <a:pt x="476815" y="9993"/>
                    <a:pt x="478911" y="22385"/>
                    <a:pt x="472577" y="31319"/>
                  </a:cubicBezTo>
                  <a:lnTo>
                    <a:pt x="36036" y="646473"/>
                  </a:lnTo>
                  <a:cubicBezTo>
                    <a:pt x="32160" y="651930"/>
                    <a:pt x="26045" y="654836"/>
                    <a:pt x="19834" y="6548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3594393" y="2169107"/>
              <a:ext cx="436559" cy="456399"/>
            </a:xfrm>
            <a:custGeom>
              <a:rect b="b" l="l" r="r" t="t"/>
              <a:pathLst>
                <a:path extrusionOk="0" h="456399" w="436559">
                  <a:moveTo>
                    <a:pt x="416719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lnTo>
                    <a:pt x="0" y="297656"/>
                  </a:lnTo>
                  <a:lnTo>
                    <a:pt x="0" y="337347"/>
                  </a:lnTo>
                  <a:cubicBezTo>
                    <a:pt x="0" y="348310"/>
                    <a:pt x="8877" y="357188"/>
                    <a:pt x="19841" y="357188"/>
                  </a:cubicBezTo>
                  <a:lnTo>
                    <a:pt x="178594" y="357188"/>
                  </a:lnTo>
                  <a:cubicBezTo>
                    <a:pt x="178594" y="375075"/>
                    <a:pt x="178594" y="416719"/>
                    <a:pt x="119063" y="416719"/>
                  </a:cubicBezTo>
                  <a:cubicBezTo>
                    <a:pt x="108099" y="416719"/>
                    <a:pt x="99222" y="425596"/>
                    <a:pt x="99222" y="436559"/>
                  </a:cubicBezTo>
                  <a:cubicBezTo>
                    <a:pt x="99222" y="447523"/>
                    <a:pt x="108099" y="456400"/>
                    <a:pt x="119063" y="456400"/>
                  </a:cubicBezTo>
                  <a:lnTo>
                    <a:pt x="218284" y="456400"/>
                  </a:lnTo>
                  <a:lnTo>
                    <a:pt x="317506" y="456400"/>
                  </a:lnTo>
                  <a:cubicBezTo>
                    <a:pt x="328470" y="456400"/>
                    <a:pt x="337347" y="447523"/>
                    <a:pt x="337347" y="436559"/>
                  </a:cubicBezTo>
                  <a:cubicBezTo>
                    <a:pt x="337347" y="425587"/>
                    <a:pt x="328470" y="416719"/>
                    <a:pt x="317506" y="416719"/>
                  </a:cubicBezTo>
                  <a:cubicBezTo>
                    <a:pt x="257975" y="416719"/>
                    <a:pt x="257975" y="375075"/>
                    <a:pt x="257975" y="357188"/>
                  </a:cubicBezTo>
                  <a:lnTo>
                    <a:pt x="416719" y="357188"/>
                  </a:lnTo>
                  <a:cubicBezTo>
                    <a:pt x="427682" y="357188"/>
                    <a:pt x="436559" y="348310"/>
                    <a:pt x="436559" y="337347"/>
                  </a:cubicBezTo>
                  <a:lnTo>
                    <a:pt x="436559" y="297656"/>
                  </a:lnTo>
                  <a:lnTo>
                    <a:pt x="436559" y="19841"/>
                  </a:lnTo>
                  <a:cubicBezTo>
                    <a:pt x="436559" y="8877"/>
                    <a:pt x="427682" y="0"/>
                    <a:pt x="416719" y="0"/>
                  </a:cubicBezTo>
                  <a:close/>
                  <a:moveTo>
                    <a:pt x="39691" y="39691"/>
                  </a:moveTo>
                  <a:lnTo>
                    <a:pt x="396878" y="39691"/>
                  </a:lnTo>
                  <a:lnTo>
                    <a:pt x="396878" y="277816"/>
                  </a:lnTo>
                  <a:lnTo>
                    <a:pt x="39691" y="277816"/>
                  </a:lnTo>
                  <a:lnTo>
                    <a:pt x="39691" y="39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1"/>
          <p:cNvGrpSpPr/>
          <p:nvPr/>
        </p:nvGrpSpPr>
        <p:grpSpPr>
          <a:xfrm>
            <a:off x="8930417" y="8002460"/>
            <a:ext cx="1065207" cy="886536"/>
            <a:chOff x="632185" y="3551722"/>
            <a:chExt cx="1194981" cy="952957"/>
          </a:xfrm>
        </p:grpSpPr>
        <p:sp>
          <p:nvSpPr>
            <p:cNvPr id="344" name="Google Shape;344;p11"/>
            <p:cNvSpPr/>
            <p:nvPr/>
          </p:nvSpPr>
          <p:spPr>
            <a:xfrm>
              <a:off x="1192172" y="3551722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072959" y="3574322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968620" y="3636741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91158" y="3732325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632185" y="3834639"/>
              <a:ext cx="547882" cy="670040"/>
            </a:xfrm>
            <a:custGeom>
              <a:rect b="b" l="l" r="r" t="t"/>
              <a:pathLst>
                <a:path extrusionOk="0" h="670040" w="436559">
                  <a:moveTo>
                    <a:pt x="435007" y="376572"/>
                  </a:moveTo>
                  <a:cubicBezTo>
                    <a:pt x="435007" y="376522"/>
                    <a:pt x="434988" y="376510"/>
                    <a:pt x="434969" y="376448"/>
                  </a:cubicBezTo>
                  <a:lnTo>
                    <a:pt x="396659" y="252017"/>
                  </a:lnTo>
                  <a:cubicBezTo>
                    <a:pt x="394287" y="112568"/>
                    <a:pt x="306372" y="0"/>
                    <a:pt x="198434" y="0"/>
                  </a:cubicBezTo>
                  <a:cubicBezTo>
                    <a:pt x="89030" y="12"/>
                    <a:pt x="0" y="115636"/>
                    <a:pt x="0" y="257719"/>
                  </a:cubicBezTo>
                  <a:cubicBezTo>
                    <a:pt x="0" y="329614"/>
                    <a:pt x="22841" y="394644"/>
                    <a:pt x="59531" y="441453"/>
                  </a:cubicBezTo>
                  <a:lnTo>
                    <a:pt x="59531" y="670041"/>
                  </a:lnTo>
                  <a:lnTo>
                    <a:pt x="297656" y="670041"/>
                  </a:lnTo>
                  <a:lnTo>
                    <a:pt x="297656" y="580382"/>
                  </a:lnTo>
                  <a:cubicBezTo>
                    <a:pt x="352358" y="580382"/>
                    <a:pt x="386953" y="534922"/>
                    <a:pt x="386953" y="463867"/>
                  </a:cubicBezTo>
                  <a:lnTo>
                    <a:pt x="386953" y="412334"/>
                  </a:lnTo>
                  <a:lnTo>
                    <a:pt x="416719" y="412334"/>
                  </a:lnTo>
                  <a:cubicBezTo>
                    <a:pt x="427682" y="412334"/>
                    <a:pt x="436559" y="400792"/>
                    <a:pt x="436559" y="386554"/>
                  </a:cubicBezTo>
                  <a:cubicBezTo>
                    <a:pt x="436559" y="383375"/>
                    <a:pt x="435007" y="376572"/>
                    <a:pt x="435007" y="376572"/>
                  </a:cubicBezTo>
                  <a:close/>
                  <a:moveTo>
                    <a:pt x="119063" y="360812"/>
                  </a:moveTo>
                  <a:cubicBezTo>
                    <a:pt x="102632" y="360812"/>
                    <a:pt x="89297" y="343494"/>
                    <a:pt x="89297" y="322155"/>
                  </a:cubicBezTo>
                  <a:cubicBezTo>
                    <a:pt x="89297" y="300804"/>
                    <a:pt x="102632" y="283499"/>
                    <a:pt x="119063" y="283499"/>
                  </a:cubicBezTo>
                  <a:cubicBezTo>
                    <a:pt x="135493" y="283499"/>
                    <a:pt x="148828" y="300804"/>
                    <a:pt x="148828" y="322155"/>
                  </a:cubicBezTo>
                  <a:cubicBezTo>
                    <a:pt x="148828" y="343494"/>
                    <a:pt x="135493" y="360812"/>
                    <a:pt x="119063" y="360812"/>
                  </a:cubicBezTo>
                  <a:close/>
                  <a:moveTo>
                    <a:pt x="119063" y="257719"/>
                  </a:moveTo>
                  <a:cubicBezTo>
                    <a:pt x="102632" y="257719"/>
                    <a:pt x="89297" y="240413"/>
                    <a:pt x="89297" y="219063"/>
                  </a:cubicBezTo>
                  <a:cubicBezTo>
                    <a:pt x="89297" y="197724"/>
                    <a:pt x="102632" y="180406"/>
                    <a:pt x="119063" y="180406"/>
                  </a:cubicBezTo>
                  <a:cubicBezTo>
                    <a:pt x="135493" y="180406"/>
                    <a:pt x="148828" y="197712"/>
                    <a:pt x="148828" y="219063"/>
                  </a:cubicBezTo>
                  <a:cubicBezTo>
                    <a:pt x="148828" y="240413"/>
                    <a:pt x="135493" y="257719"/>
                    <a:pt x="119063" y="257719"/>
                  </a:cubicBezTo>
                  <a:close/>
                  <a:moveTo>
                    <a:pt x="198434" y="360812"/>
                  </a:moveTo>
                  <a:cubicBezTo>
                    <a:pt x="181994" y="360812"/>
                    <a:pt x="168669" y="343494"/>
                    <a:pt x="168669" y="322155"/>
                  </a:cubicBezTo>
                  <a:cubicBezTo>
                    <a:pt x="168669" y="300804"/>
                    <a:pt x="181994" y="283499"/>
                    <a:pt x="198434" y="283499"/>
                  </a:cubicBezTo>
                  <a:cubicBezTo>
                    <a:pt x="214865" y="283499"/>
                    <a:pt x="228200" y="300804"/>
                    <a:pt x="228200" y="322155"/>
                  </a:cubicBezTo>
                  <a:cubicBezTo>
                    <a:pt x="228200" y="343494"/>
                    <a:pt x="214874" y="360812"/>
                    <a:pt x="198434" y="360812"/>
                  </a:cubicBezTo>
                  <a:close/>
                  <a:moveTo>
                    <a:pt x="198434" y="257719"/>
                  </a:moveTo>
                  <a:cubicBezTo>
                    <a:pt x="181994" y="257719"/>
                    <a:pt x="168669" y="240413"/>
                    <a:pt x="168669" y="219063"/>
                  </a:cubicBezTo>
                  <a:cubicBezTo>
                    <a:pt x="168669" y="197724"/>
                    <a:pt x="181994" y="180406"/>
                    <a:pt x="198434" y="180406"/>
                  </a:cubicBezTo>
                  <a:cubicBezTo>
                    <a:pt x="214865" y="180406"/>
                    <a:pt x="228200" y="197712"/>
                    <a:pt x="228200" y="219063"/>
                  </a:cubicBezTo>
                  <a:cubicBezTo>
                    <a:pt x="228200" y="240413"/>
                    <a:pt x="214874" y="257719"/>
                    <a:pt x="198434" y="257719"/>
                  </a:cubicBezTo>
                  <a:close/>
                  <a:moveTo>
                    <a:pt x="198434" y="154639"/>
                  </a:moveTo>
                  <a:cubicBezTo>
                    <a:pt x="181994" y="154639"/>
                    <a:pt x="168669" y="137321"/>
                    <a:pt x="168669" y="115982"/>
                  </a:cubicBezTo>
                  <a:cubicBezTo>
                    <a:pt x="168669" y="94644"/>
                    <a:pt x="181994" y="77326"/>
                    <a:pt x="198434" y="77326"/>
                  </a:cubicBezTo>
                  <a:cubicBezTo>
                    <a:pt x="214865" y="77326"/>
                    <a:pt x="228200" y="94644"/>
                    <a:pt x="228200" y="115982"/>
                  </a:cubicBezTo>
                  <a:cubicBezTo>
                    <a:pt x="228200" y="137321"/>
                    <a:pt x="214874" y="154639"/>
                    <a:pt x="198434" y="154639"/>
                  </a:cubicBezTo>
                  <a:close/>
                  <a:moveTo>
                    <a:pt x="277816" y="360812"/>
                  </a:moveTo>
                  <a:cubicBezTo>
                    <a:pt x="261385" y="360812"/>
                    <a:pt x="248050" y="343494"/>
                    <a:pt x="248050" y="322155"/>
                  </a:cubicBezTo>
                  <a:cubicBezTo>
                    <a:pt x="248050" y="300804"/>
                    <a:pt x="261385" y="283499"/>
                    <a:pt x="277816" y="283499"/>
                  </a:cubicBezTo>
                  <a:cubicBezTo>
                    <a:pt x="294256" y="283499"/>
                    <a:pt x="307581" y="300804"/>
                    <a:pt x="307581" y="322155"/>
                  </a:cubicBezTo>
                  <a:cubicBezTo>
                    <a:pt x="307581" y="343494"/>
                    <a:pt x="294246" y="360812"/>
                    <a:pt x="277816" y="360812"/>
                  </a:cubicBezTo>
                  <a:close/>
                  <a:moveTo>
                    <a:pt x="277816" y="257719"/>
                  </a:moveTo>
                  <a:cubicBezTo>
                    <a:pt x="261385" y="257719"/>
                    <a:pt x="248050" y="240413"/>
                    <a:pt x="248050" y="219063"/>
                  </a:cubicBezTo>
                  <a:cubicBezTo>
                    <a:pt x="248050" y="197724"/>
                    <a:pt x="261385" y="180406"/>
                    <a:pt x="277816" y="180406"/>
                  </a:cubicBezTo>
                  <a:cubicBezTo>
                    <a:pt x="294256" y="180406"/>
                    <a:pt x="307581" y="197712"/>
                    <a:pt x="307581" y="219063"/>
                  </a:cubicBezTo>
                  <a:cubicBezTo>
                    <a:pt x="307581" y="240413"/>
                    <a:pt x="294246" y="257719"/>
                    <a:pt x="277816" y="2577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1309904" y="3574322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1414256" y="3636741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6" y="77313"/>
                    <a:pt x="0" y="60006"/>
                    <a:pt x="0" y="38657"/>
                  </a:cubicBezTo>
                  <a:cubicBezTo>
                    <a:pt x="0" y="17307"/>
                    <a:pt x="13326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1491704" y="3732325"/>
              <a:ext cx="74711" cy="77313"/>
            </a:xfrm>
            <a:custGeom>
              <a:rect b="b" l="l" r="r" t="t"/>
              <a:pathLst>
                <a:path extrusionOk="0" h="77313" w="59531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6" y="77313"/>
                    <a:pt x="0" y="60006"/>
                    <a:pt x="0" y="38657"/>
                  </a:cubicBezTo>
                  <a:cubicBezTo>
                    <a:pt x="0" y="17307"/>
                    <a:pt x="13326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1279285" y="3834651"/>
              <a:ext cx="547882" cy="670028"/>
            </a:xfrm>
            <a:custGeom>
              <a:rect b="b" l="l" r="r" t="t"/>
              <a:pathLst>
                <a:path extrusionOk="0" h="670028" w="436559">
                  <a:moveTo>
                    <a:pt x="238125" y="0"/>
                  </a:moveTo>
                  <a:cubicBezTo>
                    <a:pt x="130178" y="0"/>
                    <a:pt x="42272" y="112568"/>
                    <a:pt x="39891" y="252017"/>
                  </a:cubicBezTo>
                  <a:lnTo>
                    <a:pt x="1591" y="376448"/>
                  </a:lnTo>
                  <a:cubicBezTo>
                    <a:pt x="1572" y="376510"/>
                    <a:pt x="1543" y="376522"/>
                    <a:pt x="1543" y="376572"/>
                  </a:cubicBezTo>
                  <a:cubicBezTo>
                    <a:pt x="1543" y="376572"/>
                    <a:pt x="0" y="383375"/>
                    <a:pt x="0" y="386542"/>
                  </a:cubicBezTo>
                  <a:cubicBezTo>
                    <a:pt x="0" y="400780"/>
                    <a:pt x="8877" y="412321"/>
                    <a:pt x="19841" y="412321"/>
                  </a:cubicBezTo>
                  <a:lnTo>
                    <a:pt x="49606" y="412321"/>
                  </a:lnTo>
                  <a:lnTo>
                    <a:pt x="49606" y="463855"/>
                  </a:lnTo>
                  <a:cubicBezTo>
                    <a:pt x="49606" y="534909"/>
                    <a:pt x="84201" y="580369"/>
                    <a:pt x="138903" y="580369"/>
                  </a:cubicBezTo>
                  <a:lnTo>
                    <a:pt x="138903" y="670028"/>
                  </a:lnTo>
                  <a:lnTo>
                    <a:pt x="377028" y="670028"/>
                  </a:lnTo>
                  <a:lnTo>
                    <a:pt x="377028" y="441440"/>
                  </a:lnTo>
                  <a:cubicBezTo>
                    <a:pt x="413718" y="394644"/>
                    <a:pt x="436559" y="329615"/>
                    <a:pt x="436559" y="257707"/>
                  </a:cubicBezTo>
                  <a:cubicBezTo>
                    <a:pt x="436559" y="115624"/>
                    <a:pt x="347529" y="0"/>
                    <a:pt x="238125" y="0"/>
                  </a:cubicBezTo>
                  <a:close/>
                  <a:moveTo>
                    <a:pt x="238125" y="360800"/>
                  </a:moveTo>
                  <a:cubicBezTo>
                    <a:pt x="221685" y="360800"/>
                    <a:pt x="208359" y="343481"/>
                    <a:pt x="208359" y="322143"/>
                  </a:cubicBezTo>
                  <a:cubicBezTo>
                    <a:pt x="208359" y="300792"/>
                    <a:pt x="221685" y="283486"/>
                    <a:pt x="238125" y="283486"/>
                  </a:cubicBezTo>
                  <a:cubicBezTo>
                    <a:pt x="254556" y="283486"/>
                    <a:pt x="267891" y="300792"/>
                    <a:pt x="267891" y="322143"/>
                  </a:cubicBezTo>
                  <a:cubicBezTo>
                    <a:pt x="267891" y="343481"/>
                    <a:pt x="254556" y="360800"/>
                    <a:pt x="238125" y="360800"/>
                  </a:cubicBezTo>
                  <a:close/>
                  <a:moveTo>
                    <a:pt x="238125" y="257707"/>
                  </a:moveTo>
                  <a:cubicBezTo>
                    <a:pt x="221685" y="257707"/>
                    <a:pt x="208359" y="240401"/>
                    <a:pt x="208359" y="219050"/>
                  </a:cubicBezTo>
                  <a:cubicBezTo>
                    <a:pt x="208359" y="197712"/>
                    <a:pt x="221685" y="180394"/>
                    <a:pt x="238125" y="180394"/>
                  </a:cubicBezTo>
                  <a:cubicBezTo>
                    <a:pt x="254556" y="180394"/>
                    <a:pt x="267891" y="197699"/>
                    <a:pt x="267891" y="219050"/>
                  </a:cubicBezTo>
                  <a:cubicBezTo>
                    <a:pt x="267891" y="240401"/>
                    <a:pt x="254556" y="257707"/>
                    <a:pt x="238125" y="257707"/>
                  </a:cubicBezTo>
                  <a:close/>
                  <a:moveTo>
                    <a:pt x="238125" y="154627"/>
                  </a:moveTo>
                  <a:cubicBezTo>
                    <a:pt x="221685" y="154627"/>
                    <a:pt x="208359" y="137308"/>
                    <a:pt x="208359" y="115970"/>
                  </a:cubicBezTo>
                  <a:cubicBezTo>
                    <a:pt x="208359" y="94631"/>
                    <a:pt x="221685" y="77313"/>
                    <a:pt x="238125" y="77313"/>
                  </a:cubicBezTo>
                  <a:cubicBezTo>
                    <a:pt x="254556" y="77313"/>
                    <a:pt x="267891" y="94631"/>
                    <a:pt x="267891" y="115970"/>
                  </a:cubicBezTo>
                  <a:cubicBezTo>
                    <a:pt x="267891" y="137308"/>
                    <a:pt x="254556" y="154627"/>
                    <a:pt x="238125" y="1546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1"/>
          <p:cNvGrpSpPr/>
          <p:nvPr/>
        </p:nvGrpSpPr>
        <p:grpSpPr>
          <a:xfrm>
            <a:off x="8930436" y="5513221"/>
            <a:ext cx="1065180" cy="986388"/>
            <a:chOff x="3594393" y="786511"/>
            <a:chExt cx="952499" cy="952480"/>
          </a:xfrm>
        </p:grpSpPr>
        <p:sp>
          <p:nvSpPr>
            <p:cNvPr id="354" name="Google Shape;354;p11"/>
            <p:cNvSpPr/>
            <p:nvPr/>
          </p:nvSpPr>
          <p:spPr>
            <a:xfrm>
              <a:off x="4308768" y="1322301"/>
              <a:ext cx="119062" cy="119062"/>
            </a:xfrm>
            <a:custGeom>
              <a:rect b="b" l="l" r="r" t="t"/>
              <a:pathLst>
                <a:path extrusionOk="0" h="119062" w="119062">
                  <a:moveTo>
                    <a:pt x="119063" y="59531"/>
                  </a:moveTo>
                  <a:cubicBezTo>
                    <a:pt x="119063" y="92409"/>
                    <a:pt x="92409" y="119062"/>
                    <a:pt x="59531" y="119062"/>
                  </a:cubicBezTo>
                  <a:cubicBezTo>
                    <a:pt x="26653" y="119062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cubicBezTo>
                    <a:pt x="92409" y="0"/>
                    <a:pt x="119063" y="26653"/>
                    <a:pt x="119063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269077" y="1461176"/>
              <a:ext cx="198443" cy="119062"/>
            </a:xfrm>
            <a:custGeom>
              <a:rect b="b" l="l" r="r" t="t"/>
              <a:pathLst>
                <a:path extrusionOk="0" h="119062" w="198443">
                  <a:moveTo>
                    <a:pt x="0" y="99260"/>
                  </a:moveTo>
                  <a:cubicBezTo>
                    <a:pt x="0" y="44472"/>
                    <a:pt x="44444" y="0"/>
                    <a:pt x="99260" y="0"/>
                  </a:cubicBezTo>
                  <a:cubicBezTo>
                    <a:pt x="154029" y="0"/>
                    <a:pt x="198444" y="44472"/>
                    <a:pt x="198444" y="99260"/>
                  </a:cubicBezTo>
                  <a:lnTo>
                    <a:pt x="99222" y="119063"/>
                  </a:lnTo>
                  <a:lnTo>
                    <a:pt x="0" y="9926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4229396" y="1539576"/>
              <a:ext cx="277796" cy="199415"/>
            </a:xfrm>
            <a:custGeom>
              <a:rect b="b" l="l" r="r" t="t"/>
              <a:pathLst>
                <a:path extrusionOk="0" h="199415" w="277796">
                  <a:moveTo>
                    <a:pt x="138903" y="199415"/>
                  </a:moveTo>
                  <a:cubicBezTo>
                    <a:pt x="134722" y="199415"/>
                    <a:pt x="130531" y="198091"/>
                    <a:pt x="127006" y="195434"/>
                  </a:cubicBezTo>
                  <a:cubicBezTo>
                    <a:pt x="112890" y="184871"/>
                    <a:pt x="82467" y="178775"/>
                    <a:pt x="43596" y="178775"/>
                  </a:cubicBezTo>
                  <a:cubicBezTo>
                    <a:pt x="30709" y="178775"/>
                    <a:pt x="21812" y="179470"/>
                    <a:pt x="21469" y="179518"/>
                  </a:cubicBezTo>
                  <a:cubicBezTo>
                    <a:pt x="15754" y="179918"/>
                    <a:pt x="10468" y="178060"/>
                    <a:pt x="6391" y="174327"/>
                  </a:cubicBezTo>
                  <a:cubicBezTo>
                    <a:pt x="2324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30"/>
                    <a:pt x="8372" y="695"/>
                    <a:pt x="18964" y="200"/>
                  </a:cubicBezTo>
                  <a:cubicBezTo>
                    <a:pt x="18964" y="200"/>
                    <a:pt x="23060" y="0"/>
                    <a:pt x="29889" y="0"/>
                  </a:cubicBezTo>
                  <a:cubicBezTo>
                    <a:pt x="57455" y="0"/>
                    <a:pt x="105204" y="2781"/>
                    <a:pt x="137703" y="19812"/>
                  </a:cubicBezTo>
                  <a:cubicBezTo>
                    <a:pt x="170478" y="2781"/>
                    <a:pt x="219351" y="0"/>
                    <a:pt x="247612" y="0"/>
                  </a:cubicBezTo>
                  <a:cubicBezTo>
                    <a:pt x="254594" y="0"/>
                    <a:pt x="258813" y="200"/>
                    <a:pt x="258813" y="200"/>
                  </a:cubicBezTo>
                  <a:cubicBezTo>
                    <a:pt x="269424" y="667"/>
                    <a:pt x="277797" y="9401"/>
                    <a:pt x="277797" y="20022"/>
                  </a:cubicBezTo>
                  <a:lnTo>
                    <a:pt x="277797" y="159725"/>
                  </a:lnTo>
                  <a:cubicBezTo>
                    <a:pt x="277797" y="165268"/>
                    <a:pt x="275473" y="170555"/>
                    <a:pt x="271405" y="174327"/>
                  </a:cubicBezTo>
                  <a:cubicBezTo>
                    <a:pt x="267329" y="178060"/>
                    <a:pt x="261871" y="179918"/>
                    <a:pt x="256356" y="179518"/>
                  </a:cubicBezTo>
                  <a:cubicBezTo>
                    <a:pt x="255984" y="179470"/>
                    <a:pt x="247079" y="178775"/>
                    <a:pt x="234201" y="178775"/>
                  </a:cubicBezTo>
                  <a:cubicBezTo>
                    <a:pt x="195329" y="178775"/>
                    <a:pt x="164916" y="184871"/>
                    <a:pt x="150790" y="195434"/>
                  </a:cubicBezTo>
                  <a:cubicBezTo>
                    <a:pt x="147276" y="198091"/>
                    <a:pt x="143085" y="199415"/>
                    <a:pt x="138903" y="199415"/>
                  </a:cubicBezTo>
                  <a:close/>
                  <a:moveTo>
                    <a:pt x="43596" y="139084"/>
                  </a:moveTo>
                  <a:cubicBezTo>
                    <a:pt x="72971" y="139084"/>
                    <a:pt x="111490" y="142284"/>
                    <a:pt x="138903" y="156343"/>
                  </a:cubicBezTo>
                  <a:cubicBezTo>
                    <a:pt x="167583" y="141646"/>
                    <a:pt x="209102" y="138779"/>
                    <a:pt x="238125" y="139113"/>
                  </a:cubicBezTo>
                  <a:lnTo>
                    <a:pt x="238125" y="39834"/>
                  </a:lnTo>
                  <a:cubicBezTo>
                    <a:pt x="205045" y="40691"/>
                    <a:pt x="166888" y="46034"/>
                    <a:pt x="149600" y="58988"/>
                  </a:cubicBezTo>
                  <a:cubicBezTo>
                    <a:pt x="142551" y="64284"/>
                    <a:pt x="132855" y="64284"/>
                    <a:pt x="125806" y="58988"/>
                  </a:cubicBezTo>
                  <a:cubicBezTo>
                    <a:pt x="108614" y="46110"/>
                    <a:pt x="71695" y="40748"/>
                    <a:pt x="39681" y="39834"/>
                  </a:cubicBezTo>
                  <a:lnTo>
                    <a:pt x="39681" y="139113"/>
                  </a:lnTo>
                  <a:cubicBezTo>
                    <a:pt x="40948" y="139084"/>
                    <a:pt x="42262" y="139084"/>
                    <a:pt x="43596" y="139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3713455" y="786511"/>
              <a:ext cx="119062" cy="119062"/>
            </a:xfrm>
            <a:custGeom>
              <a:rect b="b" l="l" r="r" t="t"/>
              <a:pathLst>
                <a:path extrusionOk="0" h="119062" w="119062">
                  <a:moveTo>
                    <a:pt x="119063" y="59531"/>
                  </a:moveTo>
                  <a:cubicBezTo>
                    <a:pt x="119063" y="92409"/>
                    <a:pt x="92409" y="119063"/>
                    <a:pt x="59531" y="119063"/>
                  </a:cubicBezTo>
                  <a:cubicBezTo>
                    <a:pt x="26653" y="119063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cubicBezTo>
                    <a:pt x="92409" y="0"/>
                    <a:pt x="119063" y="26653"/>
                    <a:pt x="119063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3673774" y="925404"/>
              <a:ext cx="198434" cy="119062"/>
            </a:xfrm>
            <a:custGeom>
              <a:rect b="b" l="l" r="r" t="t"/>
              <a:pathLst>
                <a:path extrusionOk="0" h="119062" w="198434">
                  <a:moveTo>
                    <a:pt x="198434" y="99251"/>
                  </a:moveTo>
                  <a:cubicBezTo>
                    <a:pt x="198434" y="44472"/>
                    <a:pt x="153991" y="0"/>
                    <a:pt x="99184" y="0"/>
                  </a:cubicBezTo>
                  <a:cubicBezTo>
                    <a:pt x="44415" y="0"/>
                    <a:pt x="0" y="44472"/>
                    <a:pt x="0" y="99251"/>
                  </a:cubicBezTo>
                  <a:lnTo>
                    <a:pt x="99222" y="119063"/>
                  </a:lnTo>
                  <a:lnTo>
                    <a:pt x="198434" y="992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3634083" y="1003804"/>
              <a:ext cx="277815" cy="199405"/>
            </a:xfrm>
            <a:custGeom>
              <a:rect b="b" l="l" r="r" t="t"/>
              <a:pathLst>
                <a:path extrusionOk="0" h="199405" w="277815">
                  <a:moveTo>
                    <a:pt x="138903" y="199406"/>
                  </a:moveTo>
                  <a:cubicBezTo>
                    <a:pt x="134722" y="199406"/>
                    <a:pt x="130531" y="198091"/>
                    <a:pt x="127006" y="195434"/>
                  </a:cubicBezTo>
                  <a:cubicBezTo>
                    <a:pt x="112890" y="184852"/>
                    <a:pt x="82477" y="178765"/>
                    <a:pt x="43596" y="178765"/>
                  </a:cubicBezTo>
                  <a:cubicBezTo>
                    <a:pt x="30718" y="178765"/>
                    <a:pt x="21812" y="179461"/>
                    <a:pt x="21441" y="179508"/>
                  </a:cubicBezTo>
                  <a:cubicBezTo>
                    <a:pt x="15935" y="179908"/>
                    <a:pt x="10458" y="178051"/>
                    <a:pt x="6391" y="174317"/>
                  </a:cubicBezTo>
                  <a:cubicBezTo>
                    <a:pt x="2324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01"/>
                    <a:pt x="8372" y="667"/>
                    <a:pt x="18993" y="200"/>
                  </a:cubicBezTo>
                  <a:cubicBezTo>
                    <a:pt x="18993" y="200"/>
                    <a:pt x="23203" y="0"/>
                    <a:pt x="30194" y="0"/>
                  </a:cubicBezTo>
                  <a:cubicBezTo>
                    <a:pt x="58445" y="0"/>
                    <a:pt x="107318" y="2772"/>
                    <a:pt x="140103" y="19802"/>
                  </a:cubicBezTo>
                  <a:cubicBezTo>
                    <a:pt x="172603" y="2772"/>
                    <a:pt x="220351" y="0"/>
                    <a:pt x="247926" y="0"/>
                  </a:cubicBezTo>
                  <a:cubicBezTo>
                    <a:pt x="254756" y="0"/>
                    <a:pt x="258851" y="200"/>
                    <a:pt x="258851" y="200"/>
                  </a:cubicBezTo>
                  <a:cubicBezTo>
                    <a:pt x="269443" y="686"/>
                    <a:pt x="277816" y="9420"/>
                    <a:pt x="277816" y="20022"/>
                  </a:cubicBezTo>
                  <a:lnTo>
                    <a:pt x="277816" y="159725"/>
                  </a:lnTo>
                  <a:cubicBezTo>
                    <a:pt x="277816" y="165268"/>
                    <a:pt x="275492" y="170555"/>
                    <a:pt x="271424" y="174317"/>
                  </a:cubicBezTo>
                  <a:cubicBezTo>
                    <a:pt x="267357" y="178060"/>
                    <a:pt x="262080" y="179918"/>
                    <a:pt x="256346" y="179508"/>
                  </a:cubicBezTo>
                  <a:cubicBezTo>
                    <a:pt x="255994" y="179470"/>
                    <a:pt x="247098" y="178765"/>
                    <a:pt x="234220" y="178765"/>
                  </a:cubicBezTo>
                  <a:cubicBezTo>
                    <a:pt x="195339" y="178765"/>
                    <a:pt x="164935" y="184852"/>
                    <a:pt x="150809" y="195434"/>
                  </a:cubicBezTo>
                  <a:cubicBezTo>
                    <a:pt x="147276" y="198091"/>
                    <a:pt x="143085" y="199406"/>
                    <a:pt x="138903" y="199406"/>
                  </a:cubicBezTo>
                  <a:close/>
                  <a:moveTo>
                    <a:pt x="43596" y="139084"/>
                  </a:moveTo>
                  <a:cubicBezTo>
                    <a:pt x="72971" y="139084"/>
                    <a:pt x="111490" y="142284"/>
                    <a:pt x="138903" y="156334"/>
                  </a:cubicBezTo>
                  <a:cubicBezTo>
                    <a:pt x="166316" y="142284"/>
                    <a:pt x="204826" y="139084"/>
                    <a:pt x="234210" y="139084"/>
                  </a:cubicBezTo>
                  <a:cubicBezTo>
                    <a:pt x="235544" y="139084"/>
                    <a:pt x="236858" y="139084"/>
                    <a:pt x="238125" y="139103"/>
                  </a:cubicBezTo>
                  <a:lnTo>
                    <a:pt x="238125" y="39824"/>
                  </a:lnTo>
                  <a:cubicBezTo>
                    <a:pt x="206111" y="40729"/>
                    <a:pt x="169193" y="46101"/>
                    <a:pt x="152009" y="58969"/>
                  </a:cubicBezTo>
                  <a:cubicBezTo>
                    <a:pt x="144951" y="64284"/>
                    <a:pt x="135265" y="64284"/>
                    <a:pt x="128207" y="58969"/>
                  </a:cubicBezTo>
                  <a:cubicBezTo>
                    <a:pt x="110919" y="46025"/>
                    <a:pt x="72761" y="40681"/>
                    <a:pt x="39691" y="39824"/>
                  </a:cubicBezTo>
                  <a:lnTo>
                    <a:pt x="39691" y="139094"/>
                  </a:lnTo>
                  <a:cubicBezTo>
                    <a:pt x="40948" y="139084"/>
                    <a:pt x="42262" y="139084"/>
                    <a:pt x="43596" y="139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3594393" y="1461157"/>
              <a:ext cx="496090" cy="238143"/>
            </a:xfrm>
            <a:custGeom>
              <a:rect b="b" l="l" r="r" t="t"/>
              <a:pathLst>
                <a:path extrusionOk="0" h="238143" w="496090">
                  <a:moveTo>
                    <a:pt x="476250" y="59550"/>
                  </a:moveTo>
                  <a:lnTo>
                    <a:pt x="178594" y="59550"/>
                  </a:lnTo>
                  <a:lnTo>
                    <a:pt x="178594" y="19869"/>
                  </a:lnTo>
                  <a:cubicBezTo>
                    <a:pt x="178594" y="12430"/>
                    <a:pt x="174441" y="5629"/>
                    <a:pt x="167850" y="2209"/>
                  </a:cubicBezTo>
                  <a:cubicBezTo>
                    <a:pt x="161192" y="-1191"/>
                    <a:pt x="153248" y="-648"/>
                    <a:pt x="147228" y="3714"/>
                  </a:cubicBezTo>
                  <a:lnTo>
                    <a:pt x="8325" y="102936"/>
                  </a:lnTo>
                  <a:cubicBezTo>
                    <a:pt x="3105" y="106651"/>
                    <a:pt x="0" y="112671"/>
                    <a:pt x="0" y="119081"/>
                  </a:cubicBezTo>
                  <a:cubicBezTo>
                    <a:pt x="0" y="125491"/>
                    <a:pt x="3105" y="131511"/>
                    <a:pt x="8325" y="135226"/>
                  </a:cubicBezTo>
                  <a:lnTo>
                    <a:pt x="147228" y="234448"/>
                  </a:lnTo>
                  <a:cubicBezTo>
                    <a:pt x="150647" y="236905"/>
                    <a:pt x="154676" y="238143"/>
                    <a:pt x="158744" y="238143"/>
                  </a:cubicBezTo>
                  <a:cubicBezTo>
                    <a:pt x="161849" y="238143"/>
                    <a:pt x="164973" y="237410"/>
                    <a:pt x="167840" y="235953"/>
                  </a:cubicBezTo>
                  <a:cubicBezTo>
                    <a:pt x="174441" y="232552"/>
                    <a:pt x="178584" y="225751"/>
                    <a:pt x="178584" y="218303"/>
                  </a:cubicBezTo>
                  <a:lnTo>
                    <a:pt x="178584" y="178612"/>
                  </a:lnTo>
                  <a:lnTo>
                    <a:pt x="476250" y="178612"/>
                  </a:lnTo>
                  <a:cubicBezTo>
                    <a:pt x="487213" y="178612"/>
                    <a:pt x="496091" y="169735"/>
                    <a:pt x="496091" y="158772"/>
                  </a:cubicBezTo>
                  <a:lnTo>
                    <a:pt x="496091" y="79400"/>
                  </a:lnTo>
                  <a:cubicBezTo>
                    <a:pt x="496091" y="68437"/>
                    <a:pt x="487213" y="59550"/>
                    <a:pt x="476250" y="595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4050802" y="965089"/>
              <a:ext cx="496090" cy="238121"/>
            </a:xfrm>
            <a:custGeom>
              <a:rect b="b" l="l" r="r" t="t"/>
              <a:pathLst>
                <a:path extrusionOk="0" h="238121" w="496090">
                  <a:moveTo>
                    <a:pt x="487775" y="102914"/>
                  </a:moveTo>
                  <a:lnTo>
                    <a:pt x="348863" y="3702"/>
                  </a:lnTo>
                  <a:cubicBezTo>
                    <a:pt x="342814" y="-642"/>
                    <a:pt x="334861" y="-1184"/>
                    <a:pt x="328251" y="2187"/>
                  </a:cubicBezTo>
                  <a:cubicBezTo>
                    <a:pt x="321650" y="5597"/>
                    <a:pt x="317497" y="12398"/>
                    <a:pt x="317497" y="19847"/>
                  </a:cubicBezTo>
                  <a:lnTo>
                    <a:pt x="317497" y="59528"/>
                  </a:lnTo>
                  <a:lnTo>
                    <a:pt x="19841" y="59528"/>
                  </a:lnTo>
                  <a:cubicBezTo>
                    <a:pt x="8877" y="59528"/>
                    <a:pt x="0" y="68405"/>
                    <a:pt x="0" y="79368"/>
                  </a:cubicBezTo>
                  <a:lnTo>
                    <a:pt x="0" y="158740"/>
                  </a:lnTo>
                  <a:cubicBezTo>
                    <a:pt x="0" y="169713"/>
                    <a:pt x="8877" y="178581"/>
                    <a:pt x="19841" y="178581"/>
                  </a:cubicBezTo>
                  <a:lnTo>
                    <a:pt x="317497" y="178581"/>
                  </a:lnTo>
                  <a:lnTo>
                    <a:pt x="317497" y="218272"/>
                  </a:lnTo>
                  <a:cubicBezTo>
                    <a:pt x="317497" y="225711"/>
                    <a:pt x="321650" y="232521"/>
                    <a:pt x="328251" y="235931"/>
                  </a:cubicBezTo>
                  <a:cubicBezTo>
                    <a:pt x="331118" y="237407"/>
                    <a:pt x="334242" y="238122"/>
                    <a:pt x="337337" y="238122"/>
                  </a:cubicBezTo>
                  <a:cubicBezTo>
                    <a:pt x="341414" y="238122"/>
                    <a:pt x="345443" y="236883"/>
                    <a:pt x="348863" y="234416"/>
                  </a:cubicBezTo>
                  <a:lnTo>
                    <a:pt x="487775" y="135194"/>
                  </a:lnTo>
                  <a:cubicBezTo>
                    <a:pt x="492995" y="131480"/>
                    <a:pt x="496091" y="125469"/>
                    <a:pt x="496091" y="119059"/>
                  </a:cubicBezTo>
                  <a:cubicBezTo>
                    <a:pt x="496091" y="112649"/>
                    <a:pt x="492995" y="106639"/>
                    <a:pt x="487775" y="1029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1"/>
          <p:cNvGrpSpPr/>
          <p:nvPr/>
        </p:nvGrpSpPr>
        <p:grpSpPr>
          <a:xfrm>
            <a:off x="2026792" y="2563169"/>
            <a:ext cx="3864407" cy="5160645"/>
            <a:chOff x="5075497" y="4934337"/>
            <a:chExt cx="764351" cy="952500"/>
          </a:xfrm>
        </p:grpSpPr>
        <p:sp>
          <p:nvSpPr>
            <p:cNvPr id="363" name="Google Shape;363;p11"/>
            <p:cNvSpPr/>
            <p:nvPr/>
          </p:nvSpPr>
          <p:spPr>
            <a:xfrm>
              <a:off x="5310825" y="5430427"/>
              <a:ext cx="450774" cy="39690"/>
            </a:xfrm>
            <a:custGeom>
              <a:rect b="b" l="l" r="r" t="t"/>
              <a:pathLst>
                <a:path extrusionOk="0" h="39690" w="563468">
                  <a:moveTo>
                    <a:pt x="538962" y="39691"/>
                  </a:moveTo>
                  <a:lnTo>
                    <a:pt x="24495" y="39691"/>
                  </a:lnTo>
                  <a:cubicBezTo>
                    <a:pt x="10948" y="39691"/>
                    <a:pt x="0" y="30813"/>
                    <a:pt x="0" y="19850"/>
                  </a:cubicBezTo>
                  <a:cubicBezTo>
                    <a:pt x="0" y="8887"/>
                    <a:pt x="10960" y="0"/>
                    <a:pt x="24495" y="0"/>
                  </a:cubicBezTo>
                  <a:lnTo>
                    <a:pt x="538962" y="0"/>
                  </a:lnTo>
                  <a:cubicBezTo>
                    <a:pt x="552497" y="0"/>
                    <a:pt x="563468" y="8887"/>
                    <a:pt x="563468" y="19850"/>
                  </a:cubicBezTo>
                  <a:cubicBezTo>
                    <a:pt x="563468" y="30813"/>
                    <a:pt x="552497" y="39691"/>
                    <a:pt x="538962" y="3969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5310825" y="5589180"/>
              <a:ext cx="450774" cy="39690"/>
            </a:xfrm>
            <a:custGeom>
              <a:rect b="b" l="l" r="r" t="t"/>
              <a:pathLst>
                <a:path extrusionOk="0" h="39690" w="563468">
                  <a:moveTo>
                    <a:pt x="538962" y="39691"/>
                  </a:moveTo>
                  <a:lnTo>
                    <a:pt x="24495" y="39691"/>
                  </a:lnTo>
                  <a:cubicBezTo>
                    <a:pt x="10948" y="39691"/>
                    <a:pt x="0" y="30804"/>
                    <a:pt x="0" y="19841"/>
                  </a:cubicBezTo>
                  <a:cubicBezTo>
                    <a:pt x="0" y="8877"/>
                    <a:pt x="10960" y="0"/>
                    <a:pt x="24495" y="0"/>
                  </a:cubicBezTo>
                  <a:lnTo>
                    <a:pt x="538962" y="0"/>
                  </a:lnTo>
                  <a:cubicBezTo>
                    <a:pt x="552497" y="0"/>
                    <a:pt x="563468" y="8877"/>
                    <a:pt x="563468" y="19841"/>
                  </a:cubicBezTo>
                  <a:cubicBezTo>
                    <a:pt x="563468" y="30804"/>
                    <a:pt x="552497" y="39691"/>
                    <a:pt x="538962" y="3969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5310825" y="5747933"/>
              <a:ext cx="450774" cy="39681"/>
            </a:xfrm>
            <a:custGeom>
              <a:rect b="b" l="l" r="r" t="t"/>
              <a:pathLst>
                <a:path extrusionOk="0" h="39681" w="563468">
                  <a:moveTo>
                    <a:pt x="538962" y="39681"/>
                  </a:moveTo>
                  <a:lnTo>
                    <a:pt x="24495" y="39681"/>
                  </a:lnTo>
                  <a:cubicBezTo>
                    <a:pt x="10960" y="39681"/>
                    <a:pt x="0" y="30804"/>
                    <a:pt x="0" y="19841"/>
                  </a:cubicBezTo>
                  <a:cubicBezTo>
                    <a:pt x="0" y="8877"/>
                    <a:pt x="10960" y="0"/>
                    <a:pt x="24495" y="0"/>
                  </a:cubicBezTo>
                  <a:lnTo>
                    <a:pt x="538962" y="0"/>
                  </a:lnTo>
                  <a:cubicBezTo>
                    <a:pt x="552497" y="0"/>
                    <a:pt x="563468" y="8877"/>
                    <a:pt x="563468" y="19841"/>
                  </a:cubicBezTo>
                  <a:cubicBezTo>
                    <a:pt x="563468" y="30804"/>
                    <a:pt x="552497" y="39681"/>
                    <a:pt x="538962" y="3968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5153936" y="5351055"/>
              <a:ext cx="117592" cy="119062"/>
            </a:xfrm>
            <a:custGeom>
              <a:rect b="b" l="l" r="r" t="t"/>
              <a:pathLst>
                <a:path extrusionOk="0" h="119062" w="146990">
                  <a:moveTo>
                    <a:pt x="146991" y="119063"/>
                  </a:moveTo>
                  <a:lnTo>
                    <a:pt x="0" y="119063"/>
                  </a:lnTo>
                  <a:lnTo>
                    <a:pt x="0" y="0"/>
                  </a:lnTo>
                  <a:lnTo>
                    <a:pt x="146991" y="0"/>
                  </a:lnTo>
                  <a:lnTo>
                    <a:pt x="146991" y="119063"/>
                  </a:lnTo>
                  <a:close/>
                  <a:moveTo>
                    <a:pt x="49001" y="79372"/>
                  </a:moveTo>
                  <a:lnTo>
                    <a:pt x="98002" y="79372"/>
                  </a:lnTo>
                  <a:lnTo>
                    <a:pt x="98002" y="39681"/>
                  </a:lnTo>
                  <a:lnTo>
                    <a:pt x="49001" y="39681"/>
                  </a:lnTo>
                  <a:lnTo>
                    <a:pt x="49001" y="79372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5153936" y="5509808"/>
              <a:ext cx="117592" cy="119062"/>
            </a:xfrm>
            <a:custGeom>
              <a:rect b="b" l="l" r="r" t="t"/>
              <a:pathLst>
                <a:path extrusionOk="0" h="119062" w="146990">
                  <a:moveTo>
                    <a:pt x="146991" y="119063"/>
                  </a:moveTo>
                  <a:lnTo>
                    <a:pt x="0" y="119063"/>
                  </a:lnTo>
                  <a:lnTo>
                    <a:pt x="0" y="0"/>
                  </a:lnTo>
                  <a:lnTo>
                    <a:pt x="146991" y="0"/>
                  </a:lnTo>
                  <a:lnTo>
                    <a:pt x="146991" y="119063"/>
                  </a:lnTo>
                  <a:close/>
                  <a:moveTo>
                    <a:pt x="49001" y="79372"/>
                  </a:moveTo>
                  <a:lnTo>
                    <a:pt x="98002" y="79372"/>
                  </a:lnTo>
                  <a:lnTo>
                    <a:pt x="98002" y="39681"/>
                  </a:lnTo>
                  <a:lnTo>
                    <a:pt x="49001" y="39681"/>
                  </a:lnTo>
                  <a:lnTo>
                    <a:pt x="49001" y="79372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5153936" y="5668552"/>
              <a:ext cx="117592" cy="119062"/>
            </a:xfrm>
            <a:custGeom>
              <a:rect b="b" l="l" r="r" t="t"/>
              <a:pathLst>
                <a:path extrusionOk="0" h="119062" w="146990">
                  <a:moveTo>
                    <a:pt x="146991" y="119063"/>
                  </a:moveTo>
                  <a:lnTo>
                    <a:pt x="0" y="119063"/>
                  </a:lnTo>
                  <a:lnTo>
                    <a:pt x="0" y="0"/>
                  </a:lnTo>
                  <a:lnTo>
                    <a:pt x="146991" y="0"/>
                  </a:lnTo>
                  <a:lnTo>
                    <a:pt x="146991" y="119063"/>
                  </a:lnTo>
                  <a:close/>
                  <a:moveTo>
                    <a:pt x="49001" y="79381"/>
                  </a:moveTo>
                  <a:lnTo>
                    <a:pt x="98002" y="79381"/>
                  </a:lnTo>
                  <a:lnTo>
                    <a:pt x="98002" y="39691"/>
                  </a:lnTo>
                  <a:lnTo>
                    <a:pt x="49001" y="39691"/>
                  </a:lnTo>
                  <a:lnTo>
                    <a:pt x="49001" y="79381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5350050" y="5083165"/>
              <a:ext cx="215580" cy="119062"/>
            </a:xfrm>
            <a:custGeom>
              <a:rect b="b" l="l" r="r" t="t"/>
              <a:pathLst>
                <a:path extrusionOk="0" h="119062" w="269475">
                  <a:moveTo>
                    <a:pt x="269475" y="59531"/>
                  </a:moveTo>
                  <a:lnTo>
                    <a:pt x="195980" y="0"/>
                  </a:lnTo>
                  <a:lnTo>
                    <a:pt x="195980" y="39691"/>
                  </a:lnTo>
                  <a:lnTo>
                    <a:pt x="73495" y="39691"/>
                  </a:lnTo>
                  <a:lnTo>
                    <a:pt x="73495" y="0"/>
                  </a:lnTo>
                  <a:lnTo>
                    <a:pt x="0" y="59531"/>
                  </a:lnTo>
                  <a:lnTo>
                    <a:pt x="73495" y="119063"/>
                  </a:lnTo>
                  <a:lnTo>
                    <a:pt x="73495" y="79372"/>
                  </a:lnTo>
                  <a:lnTo>
                    <a:pt x="195980" y="79372"/>
                  </a:lnTo>
                  <a:lnTo>
                    <a:pt x="195980" y="119063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5193161" y="5013727"/>
              <a:ext cx="117592" cy="119062"/>
            </a:xfrm>
            <a:custGeom>
              <a:rect b="b" l="l" r="r" t="t"/>
              <a:pathLst>
                <a:path extrusionOk="0" h="119062" w="146990">
                  <a:moveTo>
                    <a:pt x="146991" y="59531"/>
                  </a:moveTo>
                  <a:cubicBezTo>
                    <a:pt x="146991" y="92409"/>
                    <a:pt x="114086" y="119062"/>
                    <a:pt x="73495" y="119062"/>
                  </a:cubicBezTo>
                  <a:cubicBezTo>
                    <a:pt x="32905" y="119062"/>
                    <a:pt x="0" y="92409"/>
                    <a:pt x="0" y="59531"/>
                  </a:cubicBezTo>
                  <a:cubicBezTo>
                    <a:pt x="0" y="26653"/>
                    <a:pt x="32905" y="0"/>
                    <a:pt x="73495" y="0"/>
                  </a:cubicBezTo>
                  <a:cubicBezTo>
                    <a:pt x="114086" y="0"/>
                    <a:pt x="146991" y="26653"/>
                    <a:pt x="146991" y="5953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153946" y="5152611"/>
              <a:ext cx="195984" cy="99260"/>
            </a:xfrm>
            <a:custGeom>
              <a:rect b="b" l="l" r="r" t="t"/>
              <a:pathLst>
                <a:path extrusionOk="0" h="99260" w="244980">
                  <a:moveTo>
                    <a:pt x="244981" y="99260"/>
                  </a:moveTo>
                  <a:cubicBezTo>
                    <a:pt x="244981" y="44482"/>
                    <a:pt x="190124" y="0"/>
                    <a:pt x="122449" y="0"/>
                  </a:cubicBezTo>
                  <a:cubicBezTo>
                    <a:pt x="54833" y="0"/>
                    <a:pt x="0" y="44472"/>
                    <a:pt x="0" y="99260"/>
                  </a:cubicBezTo>
                  <a:lnTo>
                    <a:pt x="244981" y="99260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604986" y="5013727"/>
              <a:ext cx="117592" cy="119062"/>
            </a:xfrm>
            <a:custGeom>
              <a:rect b="b" l="l" r="r" t="t"/>
              <a:pathLst>
                <a:path extrusionOk="0" h="119062" w="146990">
                  <a:moveTo>
                    <a:pt x="146991" y="59531"/>
                  </a:moveTo>
                  <a:cubicBezTo>
                    <a:pt x="146991" y="92409"/>
                    <a:pt x="114086" y="119062"/>
                    <a:pt x="73495" y="119062"/>
                  </a:cubicBezTo>
                  <a:cubicBezTo>
                    <a:pt x="32905" y="119062"/>
                    <a:pt x="0" y="92409"/>
                    <a:pt x="0" y="59531"/>
                  </a:cubicBezTo>
                  <a:cubicBezTo>
                    <a:pt x="0" y="26653"/>
                    <a:pt x="32905" y="0"/>
                    <a:pt x="73495" y="0"/>
                  </a:cubicBezTo>
                  <a:cubicBezTo>
                    <a:pt x="114086" y="0"/>
                    <a:pt x="146991" y="26653"/>
                    <a:pt x="146991" y="5953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5565761" y="5152611"/>
              <a:ext cx="195994" cy="99260"/>
            </a:xfrm>
            <a:custGeom>
              <a:rect b="b" l="l" r="r" t="t"/>
              <a:pathLst>
                <a:path extrusionOk="0" h="99260" w="244992">
                  <a:moveTo>
                    <a:pt x="244992" y="99260"/>
                  </a:moveTo>
                  <a:cubicBezTo>
                    <a:pt x="244992" y="44482"/>
                    <a:pt x="190124" y="0"/>
                    <a:pt x="122449" y="0"/>
                  </a:cubicBezTo>
                  <a:cubicBezTo>
                    <a:pt x="54833" y="0"/>
                    <a:pt x="0" y="44472"/>
                    <a:pt x="0" y="99260"/>
                  </a:cubicBezTo>
                  <a:lnTo>
                    <a:pt x="244992" y="99260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5075497" y="4934337"/>
              <a:ext cx="764351" cy="952500"/>
            </a:xfrm>
            <a:custGeom>
              <a:rect b="b" l="l" r="r" t="t"/>
              <a:pathLst>
                <a:path extrusionOk="0" h="952500" w="955439">
                  <a:moveTo>
                    <a:pt x="881944" y="0"/>
                  </a:moveTo>
                  <a:lnTo>
                    <a:pt x="73495" y="0"/>
                  </a:lnTo>
                  <a:cubicBezTo>
                    <a:pt x="32973" y="0"/>
                    <a:pt x="0" y="26708"/>
                    <a:pt x="0" y="59531"/>
                  </a:cubicBezTo>
                  <a:lnTo>
                    <a:pt x="0" y="892969"/>
                  </a:lnTo>
                  <a:cubicBezTo>
                    <a:pt x="0" y="925792"/>
                    <a:pt x="32973" y="952500"/>
                    <a:pt x="73495" y="952500"/>
                  </a:cubicBezTo>
                  <a:lnTo>
                    <a:pt x="881944" y="952500"/>
                  </a:lnTo>
                  <a:cubicBezTo>
                    <a:pt x="922467" y="952500"/>
                    <a:pt x="955440" y="925792"/>
                    <a:pt x="955440" y="892969"/>
                  </a:cubicBezTo>
                  <a:lnTo>
                    <a:pt x="955440" y="59531"/>
                  </a:lnTo>
                  <a:cubicBezTo>
                    <a:pt x="955440" y="26708"/>
                    <a:pt x="922467" y="0"/>
                    <a:pt x="881944" y="0"/>
                  </a:cubicBezTo>
                  <a:close/>
                  <a:moveTo>
                    <a:pt x="881944" y="912809"/>
                  </a:moveTo>
                  <a:lnTo>
                    <a:pt x="73495" y="912809"/>
                  </a:lnTo>
                  <a:cubicBezTo>
                    <a:pt x="59984" y="912809"/>
                    <a:pt x="49001" y="903923"/>
                    <a:pt x="49001" y="892969"/>
                  </a:cubicBezTo>
                  <a:lnTo>
                    <a:pt x="49001" y="59531"/>
                  </a:lnTo>
                  <a:cubicBezTo>
                    <a:pt x="49001" y="48587"/>
                    <a:pt x="59984" y="39691"/>
                    <a:pt x="73495" y="39691"/>
                  </a:cubicBezTo>
                  <a:lnTo>
                    <a:pt x="881944" y="39691"/>
                  </a:lnTo>
                  <a:cubicBezTo>
                    <a:pt x="895468" y="39691"/>
                    <a:pt x="906439" y="48587"/>
                    <a:pt x="906439" y="59531"/>
                  </a:cubicBezTo>
                  <a:lnTo>
                    <a:pt x="906439" y="892969"/>
                  </a:lnTo>
                  <a:cubicBezTo>
                    <a:pt x="906439" y="903923"/>
                    <a:pt x="895468" y="912809"/>
                    <a:pt x="881944" y="912809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"/>
          <p:cNvSpPr txBox="1"/>
          <p:nvPr/>
        </p:nvSpPr>
        <p:spPr>
          <a:xfrm>
            <a:off x="4168613" y="938950"/>
            <a:ext cx="783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Our Solution</a:t>
            </a:r>
            <a:endParaRPr/>
          </a:p>
        </p:txBody>
      </p:sp>
      <p:sp>
        <p:nvSpPr>
          <p:cNvPr id="380" name="Google Shape;380;p12"/>
          <p:cNvSpPr txBox="1"/>
          <p:nvPr/>
        </p:nvSpPr>
        <p:spPr>
          <a:xfrm>
            <a:off x="990423" y="7126224"/>
            <a:ext cx="50067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Ubuntu"/>
                <a:ea typeface="Ubuntu"/>
                <a:cs typeface="Ubuntu"/>
                <a:sym typeface="Ubuntu"/>
              </a:rPr>
              <a:t>An automated dorm allocation application using a sophisticated matching algorithm. </a:t>
            </a:r>
            <a:endParaRPr sz="1900"/>
          </a:p>
        </p:txBody>
      </p:sp>
      <p:sp>
        <p:nvSpPr>
          <p:cNvPr id="381" name="Google Shape;381;p12"/>
          <p:cNvSpPr txBox="1"/>
          <p:nvPr/>
        </p:nvSpPr>
        <p:spPr>
          <a:xfrm>
            <a:off x="6640704" y="7126224"/>
            <a:ext cx="50067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Ubuntu"/>
                <a:ea typeface="Ubuntu"/>
                <a:cs typeface="Ubuntu"/>
                <a:sym typeface="Ubuntu"/>
              </a:rPr>
              <a:t>Personalized room and roommate assignments based on student preferences and compatibility scores.</a:t>
            </a:r>
            <a:endParaRPr sz="1900"/>
          </a:p>
        </p:txBody>
      </p:sp>
      <p:sp>
        <p:nvSpPr>
          <p:cNvPr id="382" name="Google Shape;382;p12"/>
          <p:cNvSpPr txBox="1"/>
          <p:nvPr/>
        </p:nvSpPr>
        <p:spPr>
          <a:xfrm>
            <a:off x="12290984" y="7126224"/>
            <a:ext cx="50067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Ubuntu"/>
                <a:ea typeface="Ubuntu"/>
                <a:cs typeface="Ubuntu"/>
                <a:sym typeface="Ubuntu"/>
              </a:rPr>
              <a:t>Streamlines the assignment process, reducing administrative workload and enhancing student satisfaction.</a:t>
            </a:r>
            <a:endParaRPr sz="1900"/>
          </a:p>
        </p:txBody>
      </p:sp>
      <p:sp>
        <p:nvSpPr>
          <p:cNvPr id="383" name="Google Shape;383;p12"/>
          <p:cNvSpPr txBox="1"/>
          <p:nvPr/>
        </p:nvSpPr>
        <p:spPr>
          <a:xfrm>
            <a:off x="6950104" y="3429010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Compatibility</a:t>
            </a: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 Scores</a:t>
            </a:r>
            <a:endParaRPr sz="1800"/>
          </a:p>
        </p:txBody>
      </p:sp>
      <p:sp>
        <p:nvSpPr>
          <p:cNvPr id="384" name="Google Shape;384;p12"/>
          <p:cNvSpPr txBox="1"/>
          <p:nvPr/>
        </p:nvSpPr>
        <p:spPr>
          <a:xfrm>
            <a:off x="1130739" y="3429010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Matching Algorithm</a:t>
            </a:r>
            <a:endParaRPr sz="1800"/>
          </a:p>
        </p:txBody>
      </p:sp>
      <p:sp>
        <p:nvSpPr>
          <p:cNvPr id="385" name="Google Shape;385;p12"/>
          <p:cNvSpPr txBox="1"/>
          <p:nvPr/>
        </p:nvSpPr>
        <p:spPr>
          <a:xfrm>
            <a:off x="12476010" y="3429010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Enhancing Experience</a:t>
            </a:r>
            <a:endParaRPr sz="1800"/>
          </a:p>
        </p:txBody>
      </p:sp>
      <p:grpSp>
        <p:nvGrpSpPr>
          <p:cNvPr id="386" name="Google Shape;386;p12"/>
          <p:cNvGrpSpPr/>
          <p:nvPr/>
        </p:nvGrpSpPr>
        <p:grpSpPr>
          <a:xfrm rot="5400000">
            <a:off x="2231226" y="2962136"/>
            <a:ext cx="2525110" cy="4929942"/>
            <a:chOff x="539800" y="3865200"/>
            <a:chExt cx="2068575" cy="4114800"/>
          </a:xfrm>
        </p:grpSpPr>
        <p:sp>
          <p:nvSpPr>
            <p:cNvPr id="387" name="Google Shape;387;p12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90" name="Google Shape;390;p12"/>
          <p:cNvGrpSpPr/>
          <p:nvPr/>
        </p:nvGrpSpPr>
        <p:grpSpPr>
          <a:xfrm rot="5400000">
            <a:off x="8005876" y="2962136"/>
            <a:ext cx="2525110" cy="4929942"/>
            <a:chOff x="539800" y="3865200"/>
            <a:chExt cx="2068575" cy="4114800"/>
          </a:xfrm>
        </p:grpSpPr>
        <p:sp>
          <p:nvSpPr>
            <p:cNvPr id="391" name="Google Shape;391;p12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94" name="Google Shape;394;p12"/>
          <p:cNvGrpSpPr/>
          <p:nvPr/>
        </p:nvGrpSpPr>
        <p:grpSpPr>
          <a:xfrm rot="5400000">
            <a:off x="13531776" y="2962136"/>
            <a:ext cx="2525110" cy="4929942"/>
            <a:chOff x="539800" y="3865200"/>
            <a:chExt cx="2068575" cy="4114800"/>
          </a:xfrm>
        </p:grpSpPr>
        <p:sp>
          <p:nvSpPr>
            <p:cNvPr id="395" name="Google Shape;395;p12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ABD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398" name="Google Shape;398;p12"/>
          <p:cNvSpPr/>
          <p:nvPr/>
        </p:nvSpPr>
        <p:spPr>
          <a:xfrm>
            <a:off x="17422400" y="610875"/>
            <a:ext cx="425700" cy="435000"/>
          </a:xfrm>
          <a:prstGeom prst="ellipse">
            <a:avLst/>
          </a:prstGeom>
          <a:solidFill>
            <a:srgbClr val="C3C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17422400" y="-226550"/>
            <a:ext cx="425700" cy="435000"/>
          </a:xfrm>
          <a:prstGeom prst="ellipse">
            <a:avLst/>
          </a:prstGeom>
          <a:solidFill>
            <a:srgbClr val="C3C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0" name="Google Shape;400;p12"/>
          <p:cNvSpPr/>
          <p:nvPr/>
        </p:nvSpPr>
        <p:spPr>
          <a:xfrm>
            <a:off x="439850" y="1448300"/>
            <a:ext cx="425700" cy="435000"/>
          </a:xfrm>
          <a:prstGeom prst="ellipse">
            <a:avLst/>
          </a:prstGeom>
          <a:solidFill>
            <a:srgbClr val="C3C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1" name="Google Shape;401;p12"/>
          <p:cNvSpPr/>
          <p:nvPr/>
        </p:nvSpPr>
        <p:spPr>
          <a:xfrm>
            <a:off x="439850" y="610875"/>
            <a:ext cx="425700" cy="435000"/>
          </a:xfrm>
          <a:prstGeom prst="ellipse">
            <a:avLst/>
          </a:prstGeom>
          <a:solidFill>
            <a:srgbClr val="C3C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2" name="Google Shape;402;p12"/>
          <p:cNvSpPr/>
          <p:nvPr/>
        </p:nvSpPr>
        <p:spPr>
          <a:xfrm>
            <a:off x="439850" y="-226550"/>
            <a:ext cx="425700" cy="435000"/>
          </a:xfrm>
          <a:prstGeom prst="ellipse">
            <a:avLst/>
          </a:prstGeom>
          <a:solidFill>
            <a:srgbClr val="C3C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03" name="Google Shape;403;p12"/>
          <p:cNvGrpSpPr/>
          <p:nvPr/>
        </p:nvGrpSpPr>
        <p:grpSpPr>
          <a:xfrm>
            <a:off x="2507437" y="4356822"/>
            <a:ext cx="1927833" cy="2103404"/>
            <a:chOff x="3634083" y="3551722"/>
            <a:chExt cx="872994" cy="952499"/>
          </a:xfrm>
        </p:grpSpPr>
        <p:sp>
          <p:nvSpPr>
            <p:cNvPr id="404" name="Google Shape;404;p12"/>
            <p:cNvSpPr/>
            <p:nvPr/>
          </p:nvSpPr>
          <p:spPr>
            <a:xfrm>
              <a:off x="3903923" y="3551722"/>
              <a:ext cx="204108" cy="254384"/>
            </a:xfrm>
            <a:custGeom>
              <a:rect b="b" l="l" r="r" t="t"/>
              <a:pathLst>
                <a:path extrusionOk="0" h="254384" w="221856">
                  <a:moveTo>
                    <a:pt x="22557" y="254384"/>
                  </a:moveTo>
                  <a:cubicBezTo>
                    <a:pt x="17578" y="254384"/>
                    <a:pt x="12686" y="252927"/>
                    <a:pt x="8681" y="250184"/>
                  </a:cubicBezTo>
                  <a:cubicBezTo>
                    <a:pt x="3204" y="246421"/>
                    <a:pt x="0" y="240649"/>
                    <a:pt x="0" y="234544"/>
                  </a:cubicBezTo>
                  <a:lnTo>
                    <a:pt x="0" y="36100"/>
                  </a:lnTo>
                  <a:cubicBezTo>
                    <a:pt x="0" y="27556"/>
                    <a:pt x="6213" y="19983"/>
                    <a:pt x="15413" y="17288"/>
                  </a:cubicBezTo>
                  <a:cubicBezTo>
                    <a:pt x="17816" y="16564"/>
                    <a:pt x="74988" y="0"/>
                    <a:pt x="130363" y="0"/>
                  </a:cubicBezTo>
                  <a:cubicBezTo>
                    <a:pt x="166016" y="0"/>
                    <a:pt x="193953" y="6944"/>
                    <a:pt x="213382" y="20603"/>
                  </a:cubicBezTo>
                  <a:cubicBezTo>
                    <a:pt x="218739" y="24365"/>
                    <a:pt x="221857" y="30080"/>
                    <a:pt x="221857" y="36100"/>
                  </a:cubicBezTo>
                  <a:lnTo>
                    <a:pt x="221857" y="234534"/>
                  </a:lnTo>
                  <a:cubicBezTo>
                    <a:pt x="221857" y="241687"/>
                    <a:pt x="217506" y="248269"/>
                    <a:pt x="210427" y="251803"/>
                  </a:cubicBezTo>
                  <a:cubicBezTo>
                    <a:pt x="203337" y="255327"/>
                    <a:pt x="194678" y="255232"/>
                    <a:pt x="187697" y="251555"/>
                  </a:cubicBezTo>
                  <a:cubicBezTo>
                    <a:pt x="179590" y="247269"/>
                    <a:pt x="163083" y="242173"/>
                    <a:pt x="130352" y="242173"/>
                  </a:cubicBezTo>
                  <a:cubicBezTo>
                    <a:pt x="81331" y="242173"/>
                    <a:pt x="28521" y="253670"/>
                    <a:pt x="27991" y="253784"/>
                  </a:cubicBezTo>
                  <a:cubicBezTo>
                    <a:pt x="26205" y="254194"/>
                    <a:pt x="24375" y="254384"/>
                    <a:pt x="22557" y="254384"/>
                  </a:cubicBezTo>
                  <a:close/>
                  <a:moveTo>
                    <a:pt x="45103" y="50968"/>
                  </a:moveTo>
                  <a:lnTo>
                    <a:pt x="45103" y="210112"/>
                  </a:lnTo>
                  <a:cubicBezTo>
                    <a:pt x="79382" y="204568"/>
                    <a:pt x="139465" y="199215"/>
                    <a:pt x="176765" y="206254"/>
                  </a:cubicBezTo>
                  <a:lnTo>
                    <a:pt x="176765" y="46977"/>
                  </a:lnTo>
                  <a:cubicBezTo>
                    <a:pt x="165486" y="42196"/>
                    <a:pt x="149705" y="39691"/>
                    <a:pt x="130363" y="39691"/>
                  </a:cubicBezTo>
                  <a:cubicBezTo>
                    <a:pt x="98151" y="39691"/>
                    <a:pt x="64196" y="46453"/>
                    <a:pt x="45103" y="509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4066648" y="3551722"/>
              <a:ext cx="204097" cy="254384"/>
            </a:xfrm>
            <a:custGeom>
              <a:rect b="b" l="l" r="r" t="t"/>
              <a:pathLst>
                <a:path extrusionOk="0" h="254384" w="221845">
                  <a:moveTo>
                    <a:pt x="22546" y="254384"/>
                  </a:moveTo>
                  <a:cubicBezTo>
                    <a:pt x="18714" y="254384"/>
                    <a:pt x="14883" y="253527"/>
                    <a:pt x="11452" y="251803"/>
                  </a:cubicBezTo>
                  <a:cubicBezTo>
                    <a:pt x="4362" y="248269"/>
                    <a:pt x="0" y="241687"/>
                    <a:pt x="0" y="234534"/>
                  </a:cubicBezTo>
                  <a:lnTo>
                    <a:pt x="0" y="36100"/>
                  </a:lnTo>
                  <a:cubicBezTo>
                    <a:pt x="0" y="30080"/>
                    <a:pt x="3106" y="24384"/>
                    <a:pt x="8453" y="20603"/>
                  </a:cubicBezTo>
                  <a:cubicBezTo>
                    <a:pt x="27893" y="6944"/>
                    <a:pt x="55819" y="0"/>
                    <a:pt x="91472" y="0"/>
                  </a:cubicBezTo>
                  <a:cubicBezTo>
                    <a:pt x="146847" y="0"/>
                    <a:pt x="204019" y="16564"/>
                    <a:pt x="206422" y="17288"/>
                  </a:cubicBezTo>
                  <a:cubicBezTo>
                    <a:pt x="215622" y="19983"/>
                    <a:pt x="221846" y="27556"/>
                    <a:pt x="221846" y="36100"/>
                  </a:cubicBezTo>
                  <a:lnTo>
                    <a:pt x="221846" y="234534"/>
                  </a:lnTo>
                  <a:cubicBezTo>
                    <a:pt x="221846" y="240640"/>
                    <a:pt x="218642" y="246412"/>
                    <a:pt x="213154" y="250174"/>
                  </a:cubicBezTo>
                  <a:cubicBezTo>
                    <a:pt x="207677" y="253946"/>
                    <a:pt x="200555" y="255251"/>
                    <a:pt x="193834" y="253794"/>
                  </a:cubicBezTo>
                  <a:cubicBezTo>
                    <a:pt x="193303" y="253679"/>
                    <a:pt x="140310" y="242164"/>
                    <a:pt x="91472" y="242164"/>
                  </a:cubicBezTo>
                  <a:cubicBezTo>
                    <a:pt x="58774" y="242164"/>
                    <a:pt x="42256" y="247259"/>
                    <a:pt x="34149" y="251546"/>
                  </a:cubicBezTo>
                  <a:cubicBezTo>
                    <a:pt x="30577" y="253432"/>
                    <a:pt x="26573" y="254384"/>
                    <a:pt x="22546" y="254384"/>
                  </a:cubicBezTo>
                  <a:close/>
                  <a:moveTo>
                    <a:pt x="91472" y="202492"/>
                  </a:moveTo>
                  <a:cubicBezTo>
                    <a:pt x="122808" y="202492"/>
                    <a:pt x="154781" y="206559"/>
                    <a:pt x="176743" y="210102"/>
                  </a:cubicBezTo>
                  <a:lnTo>
                    <a:pt x="176743" y="50968"/>
                  </a:lnTo>
                  <a:cubicBezTo>
                    <a:pt x="157595" y="46453"/>
                    <a:pt x="123554" y="39691"/>
                    <a:pt x="91472" y="39691"/>
                  </a:cubicBezTo>
                  <a:cubicBezTo>
                    <a:pt x="72130" y="39691"/>
                    <a:pt x="56360" y="42196"/>
                    <a:pt x="45092" y="46977"/>
                  </a:cubicBezTo>
                  <a:lnTo>
                    <a:pt x="45092" y="206254"/>
                  </a:lnTo>
                  <a:cubicBezTo>
                    <a:pt x="58471" y="203730"/>
                    <a:pt x="73895" y="202492"/>
                    <a:pt x="91472" y="2024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3675601" y="4226406"/>
              <a:ext cx="124474" cy="119062"/>
            </a:xfrm>
            <a:custGeom>
              <a:rect b="b" l="l" r="r" t="t"/>
              <a:pathLst>
                <a:path extrusionOk="0" h="119062" w="135298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3771365" y="3829537"/>
              <a:ext cx="326841" cy="357177"/>
            </a:xfrm>
            <a:custGeom>
              <a:rect b="b" l="l" r="r" t="t"/>
              <a:pathLst>
                <a:path extrusionOk="0" h="357177" w="355262">
                  <a:moveTo>
                    <a:pt x="164073" y="238239"/>
                  </a:moveTo>
                  <a:cubicBezTo>
                    <a:pt x="97171" y="244888"/>
                    <a:pt x="56635" y="223666"/>
                    <a:pt x="47143" y="177194"/>
                  </a:cubicBezTo>
                  <a:cubicBezTo>
                    <a:pt x="39458" y="139522"/>
                    <a:pt x="55066" y="98498"/>
                    <a:pt x="77157" y="75790"/>
                  </a:cubicBezTo>
                  <a:cubicBezTo>
                    <a:pt x="75155" y="85382"/>
                    <a:pt x="80989" y="95040"/>
                    <a:pt x="91780" y="98193"/>
                  </a:cubicBezTo>
                  <a:cubicBezTo>
                    <a:pt x="94162" y="98889"/>
                    <a:pt x="96554" y="99222"/>
                    <a:pt x="98913" y="99222"/>
                  </a:cubicBezTo>
                  <a:cubicBezTo>
                    <a:pt x="108363" y="99222"/>
                    <a:pt x="117152" y="93974"/>
                    <a:pt x="120301" y="85658"/>
                  </a:cubicBezTo>
                  <a:lnTo>
                    <a:pt x="142847" y="26127"/>
                  </a:lnTo>
                  <a:cubicBezTo>
                    <a:pt x="145153" y="20079"/>
                    <a:pt x="143984" y="13421"/>
                    <a:pt x="139763" y="8239"/>
                  </a:cubicBezTo>
                  <a:cubicBezTo>
                    <a:pt x="135509" y="3067"/>
                    <a:pt x="128712" y="0"/>
                    <a:pt x="121470" y="0"/>
                  </a:cubicBezTo>
                  <a:lnTo>
                    <a:pt x="53821" y="0"/>
                  </a:lnTo>
                  <a:cubicBezTo>
                    <a:pt x="41352" y="0"/>
                    <a:pt x="31275" y="8877"/>
                    <a:pt x="31275" y="19841"/>
                  </a:cubicBezTo>
                  <a:cubicBezTo>
                    <a:pt x="31275" y="30804"/>
                    <a:pt x="41363" y="39681"/>
                    <a:pt x="53821" y="39681"/>
                  </a:cubicBezTo>
                  <a:lnTo>
                    <a:pt x="54243" y="39681"/>
                  </a:lnTo>
                  <a:cubicBezTo>
                    <a:pt x="15137" y="70475"/>
                    <a:pt x="-8340" y="129883"/>
                    <a:pt x="2754" y="184204"/>
                  </a:cubicBezTo>
                  <a:cubicBezTo>
                    <a:pt x="16511" y="251574"/>
                    <a:pt x="78640" y="286398"/>
                    <a:pt x="169063" y="277682"/>
                  </a:cubicBezTo>
                  <a:cubicBezTo>
                    <a:pt x="250935" y="269691"/>
                    <a:pt x="303788" y="292865"/>
                    <a:pt x="310347" y="339757"/>
                  </a:cubicBezTo>
                  <a:cubicBezTo>
                    <a:pt x="311732" y="349815"/>
                    <a:pt x="321463" y="357178"/>
                    <a:pt x="332698" y="357178"/>
                  </a:cubicBezTo>
                  <a:cubicBezTo>
                    <a:pt x="333596" y="357178"/>
                    <a:pt x="334527" y="357130"/>
                    <a:pt x="335469" y="357016"/>
                  </a:cubicBezTo>
                  <a:cubicBezTo>
                    <a:pt x="347830" y="355673"/>
                    <a:pt x="356608" y="345796"/>
                    <a:pt x="355093" y="334899"/>
                  </a:cubicBezTo>
                  <a:cubicBezTo>
                    <a:pt x="345459" y="265795"/>
                    <a:pt x="270612" y="227762"/>
                    <a:pt x="164073" y="2382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3691858" y="3829543"/>
              <a:ext cx="481647" cy="357181"/>
            </a:xfrm>
            <a:custGeom>
              <a:rect b="b" l="l" r="r" t="t"/>
              <a:pathLst>
                <a:path extrusionOk="0" h="357181" w="523529">
                  <a:moveTo>
                    <a:pt x="516919" y="45495"/>
                  </a:moveTo>
                  <a:lnTo>
                    <a:pt x="471816" y="5804"/>
                  </a:lnTo>
                  <a:cubicBezTo>
                    <a:pt x="467010" y="1546"/>
                    <a:pt x="460169" y="-511"/>
                    <a:pt x="453415" y="108"/>
                  </a:cubicBezTo>
                  <a:cubicBezTo>
                    <a:pt x="446596" y="765"/>
                    <a:pt x="440524" y="4099"/>
                    <a:pt x="436854" y="9195"/>
                  </a:cubicBezTo>
                  <a:lnTo>
                    <a:pt x="402770" y="56382"/>
                  </a:lnTo>
                  <a:cubicBezTo>
                    <a:pt x="396070" y="65631"/>
                    <a:pt x="399177" y="77889"/>
                    <a:pt x="409708" y="83766"/>
                  </a:cubicBezTo>
                  <a:cubicBezTo>
                    <a:pt x="413453" y="85862"/>
                    <a:pt x="417631" y="86862"/>
                    <a:pt x="421777" y="86862"/>
                  </a:cubicBezTo>
                  <a:cubicBezTo>
                    <a:pt x="429234" y="86862"/>
                    <a:pt x="436530" y="83604"/>
                    <a:pt x="440827" y="77661"/>
                  </a:cubicBezTo>
                  <a:lnTo>
                    <a:pt x="444388" y="72736"/>
                  </a:lnTo>
                  <a:cubicBezTo>
                    <a:pt x="449367" y="94577"/>
                    <a:pt x="449215" y="122600"/>
                    <a:pt x="432633" y="141469"/>
                  </a:cubicBezTo>
                  <a:cubicBezTo>
                    <a:pt x="405368" y="172396"/>
                    <a:pt x="342481" y="168177"/>
                    <a:pt x="294521" y="159176"/>
                  </a:cubicBezTo>
                  <a:cubicBezTo>
                    <a:pt x="178684" y="137392"/>
                    <a:pt x="94745" y="148308"/>
                    <a:pt x="45041" y="191503"/>
                  </a:cubicBezTo>
                  <a:cubicBezTo>
                    <a:pt x="5339" y="225994"/>
                    <a:pt x="-8786" y="279153"/>
                    <a:pt x="5339" y="341236"/>
                  </a:cubicBezTo>
                  <a:cubicBezTo>
                    <a:pt x="7472" y="350666"/>
                    <a:pt x="16899" y="357181"/>
                    <a:pt x="27431" y="357181"/>
                  </a:cubicBezTo>
                  <a:cubicBezTo>
                    <a:pt x="28881" y="357181"/>
                    <a:pt x="30386" y="357058"/>
                    <a:pt x="31880" y="356791"/>
                  </a:cubicBezTo>
                  <a:cubicBezTo>
                    <a:pt x="44078" y="354638"/>
                    <a:pt x="52001" y="344199"/>
                    <a:pt x="49566" y="333436"/>
                  </a:cubicBezTo>
                  <a:cubicBezTo>
                    <a:pt x="43180" y="305346"/>
                    <a:pt x="38222" y="253206"/>
                    <a:pt x="76712" y="219745"/>
                  </a:cubicBezTo>
                  <a:cubicBezTo>
                    <a:pt x="114476" y="186979"/>
                    <a:pt x="186531" y="179531"/>
                    <a:pt x="285093" y="197981"/>
                  </a:cubicBezTo>
                  <a:cubicBezTo>
                    <a:pt x="373329" y="214573"/>
                    <a:pt x="434895" y="203724"/>
                    <a:pt x="468276" y="165757"/>
                  </a:cubicBezTo>
                  <a:cubicBezTo>
                    <a:pt x="491212" y="139716"/>
                    <a:pt x="495173" y="106055"/>
                    <a:pt x="491006" y="77042"/>
                  </a:cubicBezTo>
                  <a:cubicBezTo>
                    <a:pt x="499449" y="80766"/>
                    <a:pt x="509883" y="79756"/>
                    <a:pt x="516940" y="73555"/>
                  </a:cubicBezTo>
                  <a:cubicBezTo>
                    <a:pt x="525729" y="65802"/>
                    <a:pt x="525729" y="53239"/>
                    <a:pt x="516919" y="454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4277565" y="3829526"/>
              <a:ext cx="156940" cy="357179"/>
            </a:xfrm>
            <a:custGeom>
              <a:rect b="b" l="l" r="r" t="t"/>
              <a:pathLst>
                <a:path extrusionOk="0" h="357179" w="170587">
                  <a:moveTo>
                    <a:pt x="94989" y="58761"/>
                  </a:moveTo>
                  <a:cubicBezTo>
                    <a:pt x="102457" y="57285"/>
                    <a:pt x="108995" y="52827"/>
                    <a:pt x="111560" y="45969"/>
                  </a:cubicBezTo>
                  <a:cubicBezTo>
                    <a:pt x="115511" y="35558"/>
                    <a:pt x="109125" y="24319"/>
                    <a:pt x="97327" y="20871"/>
                  </a:cubicBezTo>
                  <a:lnTo>
                    <a:pt x="29678" y="1030"/>
                  </a:lnTo>
                  <a:cubicBezTo>
                    <a:pt x="21603" y="-1370"/>
                    <a:pt x="12630" y="506"/>
                    <a:pt x="6601" y="5811"/>
                  </a:cubicBezTo>
                  <a:cubicBezTo>
                    <a:pt x="561" y="11126"/>
                    <a:pt x="-1549" y="18994"/>
                    <a:pt x="1168" y="26119"/>
                  </a:cubicBezTo>
                  <a:lnTo>
                    <a:pt x="23714" y="85650"/>
                  </a:lnTo>
                  <a:cubicBezTo>
                    <a:pt x="26853" y="93965"/>
                    <a:pt x="35642" y="99214"/>
                    <a:pt x="45091" y="99214"/>
                  </a:cubicBezTo>
                  <a:cubicBezTo>
                    <a:pt x="47450" y="99214"/>
                    <a:pt x="49842" y="98880"/>
                    <a:pt x="52224" y="98185"/>
                  </a:cubicBezTo>
                  <a:cubicBezTo>
                    <a:pt x="57841" y="96537"/>
                    <a:pt x="62117" y="93070"/>
                    <a:pt x="64758" y="88822"/>
                  </a:cubicBezTo>
                  <a:cubicBezTo>
                    <a:pt x="140362" y="174537"/>
                    <a:pt x="130708" y="256386"/>
                    <a:pt x="113184" y="333433"/>
                  </a:cubicBezTo>
                  <a:cubicBezTo>
                    <a:pt x="110738" y="344197"/>
                    <a:pt x="118650" y="354646"/>
                    <a:pt x="130859" y="356789"/>
                  </a:cubicBezTo>
                  <a:cubicBezTo>
                    <a:pt x="132364" y="357055"/>
                    <a:pt x="133836" y="357179"/>
                    <a:pt x="135319" y="357179"/>
                  </a:cubicBezTo>
                  <a:cubicBezTo>
                    <a:pt x="145839" y="357179"/>
                    <a:pt x="155267" y="350664"/>
                    <a:pt x="157399" y="341234"/>
                  </a:cubicBezTo>
                  <a:cubicBezTo>
                    <a:pt x="176633" y="256690"/>
                    <a:pt x="187836" y="159374"/>
                    <a:pt x="94989" y="587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3634083" y="4365337"/>
              <a:ext cx="207454" cy="138884"/>
            </a:xfrm>
            <a:custGeom>
              <a:rect b="b" l="l" r="r" t="t"/>
              <a:pathLst>
                <a:path extrusionOk="0" h="138884" w="225493">
                  <a:moveTo>
                    <a:pt x="225494" y="99193"/>
                  </a:moveTo>
                  <a:cubicBezTo>
                    <a:pt x="225472" y="44415"/>
                    <a:pt x="175044" y="0"/>
                    <a:pt x="112741" y="0"/>
                  </a:cubicBezTo>
                  <a:cubicBezTo>
                    <a:pt x="50450" y="0"/>
                    <a:pt x="22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79" y="138884"/>
                  </a:lnTo>
                  <a:lnTo>
                    <a:pt x="225494" y="138884"/>
                  </a:lnTo>
                  <a:lnTo>
                    <a:pt x="225494" y="99193"/>
                  </a:lnTo>
                  <a:lnTo>
                    <a:pt x="225494" y="9919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4007713" y="4226406"/>
              <a:ext cx="124474" cy="119062"/>
            </a:xfrm>
            <a:custGeom>
              <a:rect b="b" l="l" r="r" t="t"/>
              <a:pathLst>
                <a:path extrusionOk="0" h="119062" w="135298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3966195" y="4365337"/>
              <a:ext cx="207464" cy="138884"/>
            </a:xfrm>
            <a:custGeom>
              <a:rect b="b" l="l" r="r" t="t"/>
              <a:pathLst>
                <a:path extrusionOk="0" h="138884" w="225504">
                  <a:moveTo>
                    <a:pt x="225504" y="99193"/>
                  </a:moveTo>
                  <a:cubicBezTo>
                    <a:pt x="225472" y="44415"/>
                    <a:pt x="175065" y="0"/>
                    <a:pt x="112752" y="0"/>
                  </a:cubicBezTo>
                  <a:cubicBezTo>
                    <a:pt x="50450" y="0"/>
                    <a:pt x="22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79" y="138884"/>
                  </a:lnTo>
                  <a:lnTo>
                    <a:pt x="225504" y="138884"/>
                  </a:lnTo>
                  <a:lnTo>
                    <a:pt x="225504" y="99193"/>
                  </a:lnTo>
                  <a:lnTo>
                    <a:pt x="225504" y="9919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4341121" y="4226406"/>
              <a:ext cx="124474" cy="119062"/>
            </a:xfrm>
            <a:custGeom>
              <a:rect b="b" l="l" r="r" t="t"/>
              <a:pathLst>
                <a:path extrusionOk="0" h="119062" w="135298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4299603" y="4365337"/>
              <a:ext cx="207474" cy="138884"/>
            </a:xfrm>
            <a:custGeom>
              <a:rect b="b" l="l" r="r" t="t"/>
              <a:pathLst>
                <a:path extrusionOk="0" h="138884" w="225515">
                  <a:moveTo>
                    <a:pt x="225504" y="99193"/>
                  </a:moveTo>
                  <a:cubicBezTo>
                    <a:pt x="225472" y="44415"/>
                    <a:pt x="175054" y="0"/>
                    <a:pt x="112752" y="0"/>
                  </a:cubicBezTo>
                  <a:cubicBezTo>
                    <a:pt x="50450" y="0"/>
                    <a:pt x="33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90" y="138884"/>
                  </a:lnTo>
                  <a:lnTo>
                    <a:pt x="225515" y="138884"/>
                  </a:lnTo>
                  <a:lnTo>
                    <a:pt x="225515" y="99193"/>
                  </a:lnTo>
                  <a:lnTo>
                    <a:pt x="225504" y="9919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12"/>
          <p:cNvGrpSpPr/>
          <p:nvPr/>
        </p:nvGrpSpPr>
        <p:grpSpPr>
          <a:xfrm>
            <a:off x="8326784" y="4356817"/>
            <a:ext cx="1927834" cy="2103406"/>
            <a:chOff x="632185" y="2169107"/>
            <a:chExt cx="856510" cy="952500"/>
          </a:xfrm>
        </p:grpSpPr>
        <p:sp>
          <p:nvSpPr>
            <p:cNvPr id="416" name="Google Shape;416;p12"/>
            <p:cNvSpPr/>
            <p:nvPr/>
          </p:nvSpPr>
          <p:spPr>
            <a:xfrm>
              <a:off x="632185" y="2169107"/>
              <a:ext cx="856510" cy="952500"/>
            </a:xfrm>
            <a:custGeom>
              <a:rect b="b" l="l" r="r" t="t"/>
              <a:pathLst>
                <a:path extrusionOk="0" h="952500" w="949042">
                  <a:moveTo>
                    <a:pt x="882295" y="505816"/>
                  </a:moveTo>
                  <a:cubicBezTo>
                    <a:pt x="866123" y="377476"/>
                    <a:pt x="747764" y="277816"/>
                    <a:pt x="603937" y="277816"/>
                  </a:cubicBezTo>
                  <a:cubicBezTo>
                    <a:pt x="589235" y="277816"/>
                    <a:pt x="574896" y="279178"/>
                    <a:pt x="560795" y="281188"/>
                  </a:cubicBezTo>
                  <a:lnTo>
                    <a:pt x="560795" y="59531"/>
                  </a:lnTo>
                  <a:cubicBezTo>
                    <a:pt x="560795" y="26708"/>
                    <a:pt x="531775" y="0"/>
                    <a:pt x="496087" y="0"/>
                  </a:cubicBezTo>
                  <a:lnTo>
                    <a:pt x="64708" y="0"/>
                  </a:lnTo>
                  <a:cubicBezTo>
                    <a:pt x="29031" y="0"/>
                    <a:pt x="0" y="26708"/>
                    <a:pt x="0" y="59531"/>
                  </a:cubicBezTo>
                  <a:lnTo>
                    <a:pt x="0" y="476250"/>
                  </a:lnTo>
                  <a:cubicBezTo>
                    <a:pt x="0" y="509073"/>
                    <a:pt x="29031" y="535781"/>
                    <a:pt x="64708" y="535781"/>
                  </a:cubicBezTo>
                  <a:lnTo>
                    <a:pt x="323539" y="535781"/>
                  </a:lnTo>
                  <a:cubicBezTo>
                    <a:pt x="323539" y="608886"/>
                    <a:pt x="356742" y="674722"/>
                    <a:pt x="409813" y="721662"/>
                  </a:cubicBezTo>
                  <a:lnTo>
                    <a:pt x="409813" y="952500"/>
                  </a:lnTo>
                  <a:lnTo>
                    <a:pt x="754918" y="952500"/>
                  </a:lnTo>
                  <a:lnTo>
                    <a:pt x="754918" y="863203"/>
                  </a:lnTo>
                  <a:cubicBezTo>
                    <a:pt x="822774" y="863203"/>
                    <a:pt x="878309" y="815178"/>
                    <a:pt x="883785" y="754066"/>
                  </a:cubicBezTo>
                  <a:lnTo>
                    <a:pt x="884334" y="754066"/>
                  </a:lnTo>
                  <a:lnTo>
                    <a:pt x="884334" y="694534"/>
                  </a:lnTo>
                  <a:lnTo>
                    <a:pt x="927476" y="694534"/>
                  </a:lnTo>
                  <a:cubicBezTo>
                    <a:pt x="939382" y="694534"/>
                    <a:pt x="949042" y="685638"/>
                    <a:pt x="949042" y="674684"/>
                  </a:cubicBezTo>
                  <a:cubicBezTo>
                    <a:pt x="949052" y="670217"/>
                    <a:pt x="882295" y="505816"/>
                    <a:pt x="882295" y="505816"/>
                  </a:cubicBezTo>
                  <a:close/>
                  <a:moveTo>
                    <a:pt x="517663" y="476250"/>
                  </a:moveTo>
                  <a:cubicBezTo>
                    <a:pt x="517663" y="487204"/>
                    <a:pt x="507962" y="496091"/>
                    <a:pt x="496066" y="496091"/>
                  </a:cubicBezTo>
                  <a:lnTo>
                    <a:pt x="474521" y="496091"/>
                  </a:lnTo>
                  <a:cubicBezTo>
                    <a:pt x="462604" y="496091"/>
                    <a:pt x="452955" y="504968"/>
                    <a:pt x="452955" y="515941"/>
                  </a:cubicBezTo>
                  <a:cubicBezTo>
                    <a:pt x="452955" y="551726"/>
                    <a:pt x="476913" y="585626"/>
                    <a:pt x="500849" y="610562"/>
                  </a:cubicBezTo>
                  <a:cubicBezTo>
                    <a:pt x="383474" y="591093"/>
                    <a:pt x="367065" y="516207"/>
                    <a:pt x="366381" y="512693"/>
                  </a:cubicBezTo>
                  <a:cubicBezTo>
                    <a:pt x="364652" y="503111"/>
                    <a:pt x="355666" y="496100"/>
                    <a:pt x="345105" y="496100"/>
                  </a:cubicBezTo>
                  <a:lnTo>
                    <a:pt x="64708" y="496100"/>
                  </a:lnTo>
                  <a:cubicBezTo>
                    <a:pt x="52802" y="496100"/>
                    <a:pt x="43142" y="487213"/>
                    <a:pt x="43142" y="476260"/>
                  </a:cubicBezTo>
                  <a:lnTo>
                    <a:pt x="43142" y="59531"/>
                  </a:lnTo>
                  <a:cubicBezTo>
                    <a:pt x="43142" y="48578"/>
                    <a:pt x="52802" y="39691"/>
                    <a:pt x="64708" y="39691"/>
                  </a:cubicBezTo>
                  <a:lnTo>
                    <a:pt x="496097" y="39691"/>
                  </a:lnTo>
                  <a:cubicBezTo>
                    <a:pt x="508003" y="39691"/>
                    <a:pt x="517663" y="48578"/>
                    <a:pt x="517663" y="59531"/>
                  </a:cubicBezTo>
                  <a:lnTo>
                    <a:pt x="517663" y="476250"/>
                  </a:lnTo>
                  <a:close/>
                  <a:moveTo>
                    <a:pt x="787283" y="575472"/>
                  </a:moveTo>
                  <a:cubicBezTo>
                    <a:pt x="769423" y="575472"/>
                    <a:pt x="754929" y="562137"/>
                    <a:pt x="754929" y="545706"/>
                  </a:cubicBezTo>
                  <a:cubicBezTo>
                    <a:pt x="754929" y="529266"/>
                    <a:pt x="769423" y="515941"/>
                    <a:pt x="787283" y="515941"/>
                  </a:cubicBezTo>
                  <a:cubicBezTo>
                    <a:pt x="805152" y="515941"/>
                    <a:pt x="819637" y="529266"/>
                    <a:pt x="819637" y="545706"/>
                  </a:cubicBezTo>
                  <a:cubicBezTo>
                    <a:pt x="819637" y="562137"/>
                    <a:pt x="805142" y="575472"/>
                    <a:pt x="787283" y="575472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885359" y="2268328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885359" y="2407232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885359" y="2546135"/>
              <a:ext cx="175196" cy="39690"/>
            </a:xfrm>
            <a:custGeom>
              <a:rect b="b" l="l" r="r" t="t"/>
              <a:pathLst>
                <a:path extrusionOk="0" h="39690" w="194123">
                  <a:moveTo>
                    <a:pt x="0" y="0"/>
                  </a:moveTo>
                  <a:lnTo>
                    <a:pt x="194124" y="0"/>
                  </a:lnTo>
                  <a:lnTo>
                    <a:pt x="194124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710077" y="2228647"/>
              <a:ext cx="136266" cy="119053"/>
            </a:xfrm>
            <a:custGeom>
              <a:rect b="b" l="l" r="r" t="t"/>
              <a:pathLst>
                <a:path extrusionOk="0" h="119053" w="150987">
                  <a:moveTo>
                    <a:pt x="64692" y="119053"/>
                  </a:moveTo>
                  <a:cubicBezTo>
                    <a:pt x="61462" y="119053"/>
                    <a:pt x="58149" y="118387"/>
                    <a:pt x="55074" y="116958"/>
                  </a:cubicBezTo>
                  <a:lnTo>
                    <a:pt x="11932" y="97117"/>
                  </a:lnTo>
                  <a:cubicBezTo>
                    <a:pt x="1279" y="92212"/>
                    <a:pt x="-3049" y="80296"/>
                    <a:pt x="2283" y="70495"/>
                  </a:cubicBezTo>
                  <a:cubicBezTo>
                    <a:pt x="7636" y="60694"/>
                    <a:pt x="20598" y="56741"/>
                    <a:pt x="31220" y="61618"/>
                  </a:cubicBezTo>
                  <a:lnTo>
                    <a:pt x="58263" y="74057"/>
                  </a:lnTo>
                  <a:lnTo>
                    <a:pt x="112172" y="7935"/>
                  </a:lnTo>
                  <a:cubicBezTo>
                    <a:pt x="119306" y="-838"/>
                    <a:pt x="132827" y="-2600"/>
                    <a:pt x="142352" y="3972"/>
                  </a:cubicBezTo>
                  <a:cubicBezTo>
                    <a:pt x="151888" y="10535"/>
                    <a:pt x="153824" y="22975"/>
                    <a:pt x="146670" y="31738"/>
                  </a:cubicBezTo>
                  <a:lnTo>
                    <a:pt x="81962" y="111109"/>
                  </a:lnTo>
                  <a:cubicBezTo>
                    <a:pt x="77779" y="116262"/>
                    <a:pt x="71319" y="119053"/>
                    <a:pt x="64692" y="119053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710077" y="2367552"/>
              <a:ext cx="136266" cy="119051"/>
            </a:xfrm>
            <a:custGeom>
              <a:rect b="b" l="l" r="r" t="t"/>
              <a:pathLst>
                <a:path extrusionOk="0" h="119051" w="150987">
                  <a:moveTo>
                    <a:pt x="64692" y="119051"/>
                  </a:moveTo>
                  <a:cubicBezTo>
                    <a:pt x="61462" y="119051"/>
                    <a:pt x="58149" y="118375"/>
                    <a:pt x="55074" y="116956"/>
                  </a:cubicBezTo>
                  <a:lnTo>
                    <a:pt x="11932" y="97115"/>
                  </a:lnTo>
                  <a:cubicBezTo>
                    <a:pt x="1279" y="92200"/>
                    <a:pt x="-3049" y="80294"/>
                    <a:pt x="2283" y="70493"/>
                  </a:cubicBezTo>
                  <a:cubicBezTo>
                    <a:pt x="7636" y="60692"/>
                    <a:pt x="20598" y="56758"/>
                    <a:pt x="31220" y="61615"/>
                  </a:cubicBezTo>
                  <a:lnTo>
                    <a:pt x="58263" y="74055"/>
                  </a:lnTo>
                  <a:lnTo>
                    <a:pt x="112172" y="7933"/>
                  </a:lnTo>
                  <a:cubicBezTo>
                    <a:pt x="119306" y="-840"/>
                    <a:pt x="132827" y="-2593"/>
                    <a:pt x="142352" y="3961"/>
                  </a:cubicBezTo>
                  <a:cubicBezTo>
                    <a:pt x="151888" y="10523"/>
                    <a:pt x="153824" y="22963"/>
                    <a:pt x="146670" y="31726"/>
                  </a:cubicBezTo>
                  <a:lnTo>
                    <a:pt x="81962" y="111098"/>
                  </a:lnTo>
                  <a:cubicBezTo>
                    <a:pt x="77779" y="116270"/>
                    <a:pt x="71319" y="119051"/>
                    <a:pt x="64692" y="11905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729559" y="2526289"/>
              <a:ext cx="97334" cy="99217"/>
            </a:xfrm>
            <a:custGeom>
              <a:rect b="b" l="l" r="r" t="t"/>
              <a:pathLst>
                <a:path extrusionOk="0" h="99217" w="107849">
                  <a:moveTo>
                    <a:pt x="84426" y="49611"/>
                  </a:moveTo>
                  <a:lnTo>
                    <a:pt x="101529" y="33876"/>
                  </a:lnTo>
                  <a:cubicBezTo>
                    <a:pt x="109957" y="26132"/>
                    <a:pt x="109957" y="13568"/>
                    <a:pt x="101529" y="5815"/>
                  </a:cubicBezTo>
                  <a:cubicBezTo>
                    <a:pt x="93102" y="-1938"/>
                    <a:pt x="79456" y="-1938"/>
                    <a:pt x="71029" y="5815"/>
                  </a:cubicBezTo>
                  <a:lnTo>
                    <a:pt x="53925" y="21550"/>
                  </a:lnTo>
                  <a:lnTo>
                    <a:pt x="36821" y="5815"/>
                  </a:lnTo>
                  <a:cubicBezTo>
                    <a:pt x="28394" y="-1938"/>
                    <a:pt x="14748" y="-1938"/>
                    <a:pt x="6321" y="5815"/>
                  </a:cubicBezTo>
                  <a:cubicBezTo>
                    <a:pt x="-2107" y="13568"/>
                    <a:pt x="-2107" y="26122"/>
                    <a:pt x="6321" y="33876"/>
                  </a:cubicBezTo>
                  <a:lnTo>
                    <a:pt x="23424" y="49611"/>
                  </a:lnTo>
                  <a:lnTo>
                    <a:pt x="6321" y="65346"/>
                  </a:lnTo>
                  <a:cubicBezTo>
                    <a:pt x="-2107" y="73100"/>
                    <a:pt x="-2107" y="85654"/>
                    <a:pt x="6321" y="93407"/>
                  </a:cubicBezTo>
                  <a:cubicBezTo>
                    <a:pt x="10534" y="97284"/>
                    <a:pt x="16053" y="99217"/>
                    <a:pt x="21571" y="99217"/>
                  </a:cubicBezTo>
                  <a:cubicBezTo>
                    <a:pt x="27089" y="99217"/>
                    <a:pt x="32608" y="97284"/>
                    <a:pt x="36821" y="93407"/>
                  </a:cubicBezTo>
                  <a:lnTo>
                    <a:pt x="53925" y="77672"/>
                  </a:lnTo>
                  <a:lnTo>
                    <a:pt x="71029" y="93407"/>
                  </a:lnTo>
                  <a:cubicBezTo>
                    <a:pt x="75242" y="97284"/>
                    <a:pt x="80761" y="99217"/>
                    <a:pt x="86279" y="99217"/>
                  </a:cubicBezTo>
                  <a:cubicBezTo>
                    <a:pt x="91797" y="99217"/>
                    <a:pt x="97315" y="97284"/>
                    <a:pt x="101529" y="93407"/>
                  </a:cubicBezTo>
                  <a:cubicBezTo>
                    <a:pt x="109957" y="85663"/>
                    <a:pt x="109957" y="73100"/>
                    <a:pt x="101529" y="65346"/>
                  </a:cubicBezTo>
                  <a:lnTo>
                    <a:pt x="84426" y="49611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2"/>
          <p:cNvGrpSpPr/>
          <p:nvPr/>
        </p:nvGrpSpPr>
        <p:grpSpPr>
          <a:xfrm>
            <a:off x="13830385" y="4356822"/>
            <a:ext cx="1927877" cy="2103404"/>
            <a:chOff x="8037707" y="3551722"/>
            <a:chExt cx="976190" cy="952499"/>
          </a:xfrm>
        </p:grpSpPr>
        <p:sp>
          <p:nvSpPr>
            <p:cNvPr id="424" name="Google Shape;424;p12"/>
            <p:cNvSpPr/>
            <p:nvPr/>
          </p:nvSpPr>
          <p:spPr>
            <a:xfrm>
              <a:off x="8037707" y="4226406"/>
              <a:ext cx="793254" cy="277815"/>
            </a:xfrm>
            <a:custGeom>
              <a:rect b="b" l="l" r="r" t="t"/>
              <a:pathLst>
                <a:path extrusionOk="0" h="277815" w="773906">
                  <a:moveTo>
                    <a:pt x="714375" y="0"/>
                  </a:moveTo>
                  <a:lnTo>
                    <a:pt x="59531" y="0"/>
                  </a:lnTo>
                  <a:cubicBezTo>
                    <a:pt x="26708" y="0"/>
                    <a:pt x="0" y="26708"/>
                    <a:pt x="0" y="59531"/>
                  </a:cubicBezTo>
                  <a:lnTo>
                    <a:pt x="0" y="218284"/>
                  </a:lnTo>
                  <a:cubicBezTo>
                    <a:pt x="0" y="251108"/>
                    <a:pt x="26708" y="277816"/>
                    <a:pt x="59531" y="277816"/>
                  </a:cubicBezTo>
                  <a:lnTo>
                    <a:pt x="714375" y="277816"/>
                  </a:lnTo>
                  <a:cubicBezTo>
                    <a:pt x="747198" y="277816"/>
                    <a:pt x="773906" y="251108"/>
                    <a:pt x="773906" y="218284"/>
                  </a:cubicBezTo>
                  <a:lnTo>
                    <a:pt x="773906" y="59531"/>
                  </a:lnTo>
                  <a:cubicBezTo>
                    <a:pt x="773906" y="26708"/>
                    <a:pt x="747198" y="0"/>
                    <a:pt x="714375" y="0"/>
                  </a:cubicBezTo>
                  <a:close/>
                  <a:moveTo>
                    <a:pt x="734216" y="218284"/>
                  </a:moveTo>
                  <a:cubicBezTo>
                    <a:pt x="734216" y="229238"/>
                    <a:pt x="725329" y="238125"/>
                    <a:pt x="714375" y="238125"/>
                  </a:cubicBezTo>
                  <a:lnTo>
                    <a:pt x="59531" y="238125"/>
                  </a:lnTo>
                  <a:cubicBezTo>
                    <a:pt x="48578" y="238125"/>
                    <a:pt x="39691" y="229238"/>
                    <a:pt x="39691" y="218284"/>
                  </a:cubicBezTo>
                  <a:lnTo>
                    <a:pt x="39691" y="59531"/>
                  </a:lnTo>
                  <a:cubicBezTo>
                    <a:pt x="39691" y="48587"/>
                    <a:pt x="48578" y="39691"/>
                    <a:pt x="59531" y="39691"/>
                  </a:cubicBezTo>
                  <a:lnTo>
                    <a:pt x="714375" y="39691"/>
                  </a:lnTo>
                  <a:cubicBezTo>
                    <a:pt x="725329" y="39691"/>
                    <a:pt x="734216" y="48587"/>
                    <a:pt x="734216" y="59531"/>
                  </a:cubicBezTo>
                  <a:lnTo>
                    <a:pt x="734216" y="2182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8037707" y="3551722"/>
              <a:ext cx="793254" cy="277815"/>
            </a:xfrm>
            <a:custGeom>
              <a:rect b="b" l="l" r="r" t="t"/>
              <a:pathLst>
                <a:path extrusionOk="0" h="277815" w="773906">
                  <a:moveTo>
                    <a:pt x="59531" y="277816"/>
                  </a:moveTo>
                  <a:lnTo>
                    <a:pt x="714375" y="277816"/>
                  </a:lnTo>
                  <a:cubicBezTo>
                    <a:pt x="747198" y="277816"/>
                    <a:pt x="773906" y="251117"/>
                    <a:pt x="773906" y="218284"/>
                  </a:cubicBezTo>
                  <a:lnTo>
                    <a:pt x="773906" y="59531"/>
                  </a:lnTo>
                  <a:cubicBezTo>
                    <a:pt x="773906" y="26708"/>
                    <a:pt x="747198" y="0"/>
                    <a:pt x="714375" y="0"/>
                  </a:cubicBezTo>
                  <a:lnTo>
                    <a:pt x="59531" y="0"/>
                  </a:lnTo>
                  <a:cubicBezTo>
                    <a:pt x="26708" y="0"/>
                    <a:pt x="0" y="26708"/>
                    <a:pt x="0" y="59531"/>
                  </a:cubicBezTo>
                  <a:lnTo>
                    <a:pt x="0" y="218284"/>
                  </a:lnTo>
                  <a:cubicBezTo>
                    <a:pt x="0" y="251108"/>
                    <a:pt x="26708" y="277816"/>
                    <a:pt x="59531" y="277816"/>
                  </a:cubicBezTo>
                  <a:close/>
                  <a:moveTo>
                    <a:pt x="39691" y="59531"/>
                  </a:moveTo>
                  <a:cubicBezTo>
                    <a:pt x="39691" y="48587"/>
                    <a:pt x="48578" y="39691"/>
                    <a:pt x="59531" y="39691"/>
                  </a:cubicBezTo>
                  <a:lnTo>
                    <a:pt x="714375" y="39691"/>
                  </a:lnTo>
                  <a:cubicBezTo>
                    <a:pt x="725329" y="39691"/>
                    <a:pt x="734216" y="48587"/>
                    <a:pt x="734216" y="59531"/>
                  </a:cubicBezTo>
                  <a:lnTo>
                    <a:pt x="734216" y="218284"/>
                  </a:lnTo>
                  <a:cubicBezTo>
                    <a:pt x="734216" y="229229"/>
                    <a:pt x="725329" y="238125"/>
                    <a:pt x="714375" y="238125"/>
                  </a:cubicBezTo>
                  <a:lnTo>
                    <a:pt x="59531" y="238125"/>
                  </a:lnTo>
                  <a:cubicBezTo>
                    <a:pt x="48578" y="238125"/>
                    <a:pt x="39691" y="229229"/>
                    <a:pt x="39691" y="218284"/>
                  </a:cubicBezTo>
                  <a:lnTo>
                    <a:pt x="39691" y="595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8444237" y="3631103"/>
              <a:ext cx="305097" cy="39681"/>
            </a:xfrm>
            <a:custGeom>
              <a:rect b="b" l="l" r="r" t="t"/>
              <a:pathLst>
                <a:path extrusionOk="0" h="39681" w="297656">
                  <a:moveTo>
                    <a:pt x="19841" y="39681"/>
                  </a:moveTo>
                  <a:lnTo>
                    <a:pt x="277806" y="39681"/>
                  </a:lnTo>
                  <a:cubicBezTo>
                    <a:pt x="288769" y="3968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81"/>
                    <a:pt x="19841" y="396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8444237" y="3710475"/>
              <a:ext cx="305097" cy="39681"/>
            </a:xfrm>
            <a:custGeom>
              <a:rect b="b" l="l" r="r" t="t"/>
              <a:pathLst>
                <a:path extrusionOk="0" h="39681" w="297656">
                  <a:moveTo>
                    <a:pt x="19841" y="39681"/>
                  </a:moveTo>
                  <a:lnTo>
                    <a:pt x="277806" y="39681"/>
                  </a:lnTo>
                  <a:cubicBezTo>
                    <a:pt x="288769" y="3968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81"/>
                    <a:pt x="19841" y="396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8139341" y="3611253"/>
              <a:ext cx="61019" cy="59531"/>
            </a:xfrm>
            <a:custGeom>
              <a:rect b="b" l="l" r="r" t="t"/>
              <a:pathLst>
                <a:path extrusionOk="0" h="59531" w="59531">
                  <a:moveTo>
                    <a:pt x="59531" y="29766"/>
                  </a:moveTo>
                  <a:cubicBezTo>
                    <a:pt x="59531" y="46205"/>
                    <a:pt x="46205" y="59531"/>
                    <a:pt x="29766" y="59531"/>
                  </a:cubicBezTo>
                  <a:cubicBezTo>
                    <a:pt x="13327" y="59531"/>
                    <a:pt x="0" y="46205"/>
                    <a:pt x="0" y="29766"/>
                  </a:cubicBezTo>
                  <a:cubicBezTo>
                    <a:pt x="0" y="13327"/>
                    <a:pt x="13327" y="0"/>
                    <a:pt x="29766" y="0"/>
                  </a:cubicBezTo>
                  <a:cubicBezTo>
                    <a:pt x="46205" y="0"/>
                    <a:pt x="59531" y="13327"/>
                    <a:pt x="59531" y="297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8119019" y="3690625"/>
              <a:ext cx="101692" cy="59531"/>
            </a:xfrm>
            <a:custGeom>
              <a:rect b="b" l="l" r="r" t="t"/>
              <a:pathLst>
                <a:path extrusionOk="0" h="59531" w="99212">
                  <a:moveTo>
                    <a:pt x="98203" y="59531"/>
                  </a:moveTo>
                  <a:lnTo>
                    <a:pt x="99212" y="59531"/>
                  </a:lnTo>
                  <a:lnTo>
                    <a:pt x="99212" y="49606"/>
                  </a:lnTo>
                  <a:cubicBezTo>
                    <a:pt x="99212" y="22212"/>
                    <a:pt x="77000" y="0"/>
                    <a:pt x="49606" y="0"/>
                  </a:cubicBezTo>
                  <a:cubicBezTo>
                    <a:pt x="22212" y="0"/>
                    <a:pt x="0" y="22212"/>
                    <a:pt x="0" y="49606"/>
                  </a:cubicBezTo>
                  <a:lnTo>
                    <a:pt x="0" y="59531"/>
                  </a:lnTo>
                  <a:lnTo>
                    <a:pt x="1000" y="59531"/>
                  </a:lnTo>
                  <a:lnTo>
                    <a:pt x="98203" y="595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8444237" y="4305787"/>
              <a:ext cx="305097" cy="39681"/>
            </a:xfrm>
            <a:custGeom>
              <a:rect b="b" l="l" r="r" t="t"/>
              <a:pathLst>
                <a:path extrusionOk="0" h="39681" w="297656">
                  <a:moveTo>
                    <a:pt x="277806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81"/>
                    <a:pt x="19841" y="39681"/>
                  </a:cubicBezTo>
                  <a:lnTo>
                    <a:pt x="277806" y="39681"/>
                  </a:lnTo>
                  <a:cubicBezTo>
                    <a:pt x="288769" y="3968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8444237" y="4385159"/>
              <a:ext cx="305097" cy="39690"/>
            </a:xfrm>
            <a:custGeom>
              <a:rect b="b" l="l" r="r" t="t"/>
              <a:pathLst>
                <a:path extrusionOk="0" h="39690" w="297656">
                  <a:moveTo>
                    <a:pt x="277806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cubicBezTo>
                    <a:pt x="0" y="30804"/>
                    <a:pt x="8877" y="39691"/>
                    <a:pt x="19841" y="39691"/>
                  </a:cubicBezTo>
                  <a:lnTo>
                    <a:pt x="277806" y="39691"/>
                  </a:lnTo>
                  <a:cubicBezTo>
                    <a:pt x="288769" y="39691"/>
                    <a:pt x="297656" y="30804"/>
                    <a:pt x="297656" y="19841"/>
                  </a:cubicBezTo>
                  <a:cubicBezTo>
                    <a:pt x="297656" y="8877"/>
                    <a:pt x="288769" y="0"/>
                    <a:pt x="277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8146113" y="4285937"/>
              <a:ext cx="61019" cy="59531"/>
            </a:xfrm>
            <a:custGeom>
              <a:rect b="b" l="l" r="r" t="t"/>
              <a:pathLst>
                <a:path extrusionOk="0" h="59531" w="59531">
                  <a:moveTo>
                    <a:pt x="59531" y="29766"/>
                  </a:moveTo>
                  <a:cubicBezTo>
                    <a:pt x="59531" y="46205"/>
                    <a:pt x="46205" y="59531"/>
                    <a:pt x="29766" y="59531"/>
                  </a:cubicBezTo>
                  <a:cubicBezTo>
                    <a:pt x="13327" y="59531"/>
                    <a:pt x="0" y="46205"/>
                    <a:pt x="0" y="29766"/>
                  </a:cubicBezTo>
                  <a:cubicBezTo>
                    <a:pt x="0" y="13327"/>
                    <a:pt x="13327" y="0"/>
                    <a:pt x="29766" y="0"/>
                  </a:cubicBezTo>
                  <a:cubicBezTo>
                    <a:pt x="46205" y="0"/>
                    <a:pt x="59531" y="13327"/>
                    <a:pt x="59531" y="297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8125789" y="4365318"/>
              <a:ext cx="101692" cy="59531"/>
            </a:xfrm>
            <a:custGeom>
              <a:rect b="b" l="l" r="r" t="t"/>
              <a:pathLst>
                <a:path extrusionOk="0" h="59531" w="99212">
                  <a:moveTo>
                    <a:pt x="49606" y="0"/>
                  </a:moveTo>
                  <a:cubicBezTo>
                    <a:pt x="22203" y="0"/>
                    <a:pt x="0" y="22203"/>
                    <a:pt x="0" y="49606"/>
                  </a:cubicBezTo>
                  <a:lnTo>
                    <a:pt x="0" y="59531"/>
                  </a:lnTo>
                  <a:lnTo>
                    <a:pt x="1010" y="59531"/>
                  </a:lnTo>
                  <a:lnTo>
                    <a:pt x="98212" y="59531"/>
                  </a:lnTo>
                  <a:lnTo>
                    <a:pt x="99212" y="59531"/>
                  </a:lnTo>
                  <a:lnTo>
                    <a:pt x="99212" y="49606"/>
                  </a:lnTo>
                  <a:cubicBezTo>
                    <a:pt x="99212" y="22203"/>
                    <a:pt x="77010" y="0"/>
                    <a:pt x="49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8464560" y="3969374"/>
              <a:ext cx="40682" cy="90535"/>
            </a:xfrm>
            <a:custGeom>
              <a:rect b="b" l="l" r="r" t="t"/>
              <a:pathLst>
                <a:path extrusionOk="0" h="90535" w="39690">
                  <a:moveTo>
                    <a:pt x="0" y="79219"/>
                  </a:moveTo>
                  <a:cubicBezTo>
                    <a:pt x="9868" y="80353"/>
                    <a:pt x="25556" y="83439"/>
                    <a:pt x="39691" y="90535"/>
                  </a:cubicBezTo>
                  <a:lnTo>
                    <a:pt x="39691" y="14849"/>
                  </a:lnTo>
                  <a:cubicBezTo>
                    <a:pt x="28299" y="5467"/>
                    <a:pt x="11039" y="1476"/>
                    <a:pt x="0" y="0"/>
                  </a:cubicBezTo>
                  <a:lnTo>
                    <a:pt x="0" y="792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8220643" y="3889068"/>
              <a:ext cx="793254" cy="277815"/>
            </a:xfrm>
            <a:custGeom>
              <a:rect b="b" l="l" r="r" t="t"/>
              <a:pathLst>
                <a:path extrusionOk="0" h="277815" w="773906">
                  <a:moveTo>
                    <a:pt x="714375" y="0"/>
                  </a:moveTo>
                  <a:lnTo>
                    <a:pt x="59531" y="0"/>
                  </a:lnTo>
                  <a:cubicBezTo>
                    <a:pt x="26641" y="0"/>
                    <a:pt x="0" y="26641"/>
                    <a:pt x="0" y="59531"/>
                  </a:cubicBezTo>
                  <a:lnTo>
                    <a:pt x="0" y="218284"/>
                  </a:lnTo>
                  <a:cubicBezTo>
                    <a:pt x="0" y="251174"/>
                    <a:pt x="26641" y="277816"/>
                    <a:pt x="59531" y="277816"/>
                  </a:cubicBezTo>
                  <a:lnTo>
                    <a:pt x="714375" y="277816"/>
                  </a:lnTo>
                  <a:cubicBezTo>
                    <a:pt x="747265" y="277816"/>
                    <a:pt x="773906" y="251174"/>
                    <a:pt x="773906" y="218284"/>
                  </a:cubicBezTo>
                  <a:lnTo>
                    <a:pt x="773906" y="59531"/>
                  </a:lnTo>
                  <a:cubicBezTo>
                    <a:pt x="773906" y="26641"/>
                    <a:pt x="747265" y="0"/>
                    <a:pt x="714375" y="0"/>
                  </a:cubicBezTo>
                  <a:close/>
                  <a:moveTo>
                    <a:pt x="128988" y="59531"/>
                  </a:moveTo>
                  <a:cubicBezTo>
                    <a:pt x="145428" y="59531"/>
                    <a:pt x="158753" y="72866"/>
                    <a:pt x="158753" y="89297"/>
                  </a:cubicBezTo>
                  <a:cubicBezTo>
                    <a:pt x="158753" y="105737"/>
                    <a:pt x="145428" y="119063"/>
                    <a:pt x="128988" y="119063"/>
                  </a:cubicBezTo>
                  <a:cubicBezTo>
                    <a:pt x="112557" y="119063"/>
                    <a:pt x="99222" y="105737"/>
                    <a:pt x="99222" y="89297"/>
                  </a:cubicBezTo>
                  <a:cubicBezTo>
                    <a:pt x="99222" y="72857"/>
                    <a:pt x="112547" y="59531"/>
                    <a:pt x="128988" y="59531"/>
                  </a:cubicBezTo>
                  <a:close/>
                  <a:moveTo>
                    <a:pt x="178594" y="198434"/>
                  </a:moveTo>
                  <a:lnTo>
                    <a:pt x="177584" y="198434"/>
                  </a:lnTo>
                  <a:lnTo>
                    <a:pt x="80381" y="198434"/>
                  </a:lnTo>
                  <a:lnTo>
                    <a:pt x="79381" y="198434"/>
                  </a:lnTo>
                  <a:lnTo>
                    <a:pt x="79381" y="188509"/>
                  </a:lnTo>
                  <a:cubicBezTo>
                    <a:pt x="79381" y="161115"/>
                    <a:pt x="101594" y="138903"/>
                    <a:pt x="128988" y="138903"/>
                  </a:cubicBezTo>
                  <a:cubicBezTo>
                    <a:pt x="156391" y="138903"/>
                    <a:pt x="178594" y="161115"/>
                    <a:pt x="178594" y="188509"/>
                  </a:cubicBezTo>
                  <a:lnTo>
                    <a:pt x="178594" y="198434"/>
                  </a:lnTo>
                  <a:close/>
                  <a:moveTo>
                    <a:pt x="357188" y="168669"/>
                  </a:moveTo>
                  <a:cubicBezTo>
                    <a:pt x="357188" y="174050"/>
                    <a:pt x="352892" y="178460"/>
                    <a:pt x="347491" y="178594"/>
                  </a:cubicBezTo>
                  <a:cubicBezTo>
                    <a:pt x="312715" y="179441"/>
                    <a:pt x="295427" y="195853"/>
                    <a:pt x="294684" y="196548"/>
                  </a:cubicBezTo>
                  <a:cubicBezTo>
                    <a:pt x="294513" y="196739"/>
                    <a:pt x="294284" y="196767"/>
                    <a:pt x="294113" y="196929"/>
                  </a:cubicBezTo>
                  <a:cubicBezTo>
                    <a:pt x="293313" y="197615"/>
                    <a:pt x="292437" y="198244"/>
                    <a:pt x="291455" y="198644"/>
                  </a:cubicBezTo>
                  <a:cubicBezTo>
                    <a:pt x="290989" y="198844"/>
                    <a:pt x="290493" y="198834"/>
                    <a:pt x="290017" y="198939"/>
                  </a:cubicBezTo>
                  <a:cubicBezTo>
                    <a:pt x="289255" y="199139"/>
                    <a:pt x="288550" y="199406"/>
                    <a:pt x="287731" y="199406"/>
                  </a:cubicBezTo>
                  <a:cubicBezTo>
                    <a:pt x="286979" y="199406"/>
                    <a:pt x="286312" y="199139"/>
                    <a:pt x="285607" y="198977"/>
                  </a:cubicBezTo>
                  <a:cubicBezTo>
                    <a:pt x="285055" y="198863"/>
                    <a:pt x="284493" y="198863"/>
                    <a:pt x="283959" y="198644"/>
                  </a:cubicBezTo>
                  <a:cubicBezTo>
                    <a:pt x="282731" y="198149"/>
                    <a:pt x="281635" y="197406"/>
                    <a:pt x="280711" y="196501"/>
                  </a:cubicBezTo>
                  <a:cubicBezTo>
                    <a:pt x="263957" y="179756"/>
                    <a:pt x="228305" y="178594"/>
                    <a:pt x="227933" y="178594"/>
                  </a:cubicBezTo>
                  <a:cubicBezTo>
                    <a:pt x="222571" y="178432"/>
                    <a:pt x="218265" y="174041"/>
                    <a:pt x="218265" y="168669"/>
                  </a:cubicBezTo>
                  <a:lnTo>
                    <a:pt x="218265" y="69447"/>
                  </a:lnTo>
                  <a:cubicBezTo>
                    <a:pt x="218265" y="66770"/>
                    <a:pt x="219351" y="64218"/>
                    <a:pt x="221247" y="62351"/>
                  </a:cubicBezTo>
                  <a:cubicBezTo>
                    <a:pt x="223171" y="60493"/>
                    <a:pt x="225828" y="59636"/>
                    <a:pt x="228419" y="59522"/>
                  </a:cubicBezTo>
                  <a:cubicBezTo>
                    <a:pt x="230048" y="59560"/>
                    <a:pt x="264747" y="60627"/>
                    <a:pt x="287922" y="77448"/>
                  </a:cubicBezTo>
                  <a:cubicBezTo>
                    <a:pt x="297742" y="70666"/>
                    <a:pt x="317459" y="60236"/>
                    <a:pt x="347015" y="59522"/>
                  </a:cubicBezTo>
                  <a:cubicBezTo>
                    <a:pt x="349891" y="59579"/>
                    <a:pt x="352263" y="60493"/>
                    <a:pt x="354187" y="62351"/>
                  </a:cubicBezTo>
                  <a:cubicBezTo>
                    <a:pt x="356083" y="64208"/>
                    <a:pt x="357168" y="66770"/>
                    <a:pt x="357168" y="69447"/>
                  </a:cubicBezTo>
                  <a:lnTo>
                    <a:pt x="357168" y="168669"/>
                  </a:lnTo>
                  <a:close/>
                  <a:moveTo>
                    <a:pt x="674684" y="198434"/>
                  </a:moveTo>
                  <a:lnTo>
                    <a:pt x="416719" y="198434"/>
                  </a:lnTo>
                  <a:cubicBezTo>
                    <a:pt x="405755" y="198434"/>
                    <a:pt x="396878" y="189557"/>
                    <a:pt x="396878" y="178594"/>
                  </a:cubicBezTo>
                  <a:cubicBezTo>
                    <a:pt x="396878" y="167630"/>
                    <a:pt x="405755" y="158744"/>
                    <a:pt x="416719" y="158744"/>
                  </a:cubicBezTo>
                  <a:lnTo>
                    <a:pt x="674684" y="158744"/>
                  </a:lnTo>
                  <a:cubicBezTo>
                    <a:pt x="685648" y="158744"/>
                    <a:pt x="694534" y="167630"/>
                    <a:pt x="694534" y="178594"/>
                  </a:cubicBezTo>
                  <a:cubicBezTo>
                    <a:pt x="694534" y="189557"/>
                    <a:pt x="685648" y="198434"/>
                    <a:pt x="674684" y="198434"/>
                  </a:cubicBezTo>
                  <a:close/>
                  <a:moveTo>
                    <a:pt x="674684" y="119063"/>
                  </a:moveTo>
                  <a:lnTo>
                    <a:pt x="416719" y="119063"/>
                  </a:lnTo>
                  <a:cubicBezTo>
                    <a:pt x="405755" y="119063"/>
                    <a:pt x="396878" y="110185"/>
                    <a:pt x="396878" y="99222"/>
                  </a:cubicBezTo>
                  <a:cubicBezTo>
                    <a:pt x="396878" y="88249"/>
                    <a:pt x="405755" y="79381"/>
                    <a:pt x="416719" y="79381"/>
                  </a:cubicBezTo>
                  <a:lnTo>
                    <a:pt x="674684" y="79381"/>
                  </a:lnTo>
                  <a:cubicBezTo>
                    <a:pt x="685648" y="79381"/>
                    <a:pt x="694534" y="88259"/>
                    <a:pt x="694534" y="99222"/>
                  </a:cubicBezTo>
                  <a:cubicBezTo>
                    <a:pt x="694534" y="110185"/>
                    <a:pt x="685648" y="119063"/>
                    <a:pt x="674684" y="1190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8525540" y="3969155"/>
              <a:ext cx="40682" cy="90868"/>
            </a:xfrm>
            <a:custGeom>
              <a:rect b="b" l="l" r="r" t="t"/>
              <a:pathLst>
                <a:path extrusionOk="0" h="90868" w="39690">
                  <a:moveTo>
                    <a:pt x="0" y="90869"/>
                  </a:moveTo>
                  <a:cubicBezTo>
                    <a:pt x="9382" y="85982"/>
                    <a:pt x="22498" y="80982"/>
                    <a:pt x="39691" y="79248"/>
                  </a:cubicBezTo>
                  <a:lnTo>
                    <a:pt x="39691" y="0"/>
                  </a:lnTo>
                  <a:cubicBezTo>
                    <a:pt x="18631" y="2505"/>
                    <a:pt x="5505" y="10639"/>
                    <a:pt x="0" y="14783"/>
                  </a:cubicBezTo>
                  <a:lnTo>
                    <a:pt x="0" y="908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8261319" y="3610281"/>
              <a:ext cx="142365" cy="139884"/>
            </a:xfrm>
            <a:custGeom>
              <a:rect b="b" l="l" r="r" t="t"/>
              <a:pathLst>
                <a:path extrusionOk="0" h="139884" w="138893">
                  <a:moveTo>
                    <a:pt x="9639" y="119063"/>
                  </a:moveTo>
                  <a:cubicBezTo>
                    <a:pt x="10001" y="119063"/>
                    <a:pt x="45663" y="120225"/>
                    <a:pt x="62417" y="136970"/>
                  </a:cubicBezTo>
                  <a:cubicBezTo>
                    <a:pt x="63341" y="137884"/>
                    <a:pt x="64437" y="138617"/>
                    <a:pt x="65665" y="139122"/>
                  </a:cubicBezTo>
                  <a:cubicBezTo>
                    <a:pt x="66208" y="139332"/>
                    <a:pt x="66761" y="139332"/>
                    <a:pt x="67313" y="139456"/>
                  </a:cubicBezTo>
                  <a:cubicBezTo>
                    <a:pt x="68009" y="139608"/>
                    <a:pt x="68685" y="139884"/>
                    <a:pt x="69437" y="139884"/>
                  </a:cubicBezTo>
                  <a:cubicBezTo>
                    <a:pt x="70247" y="139884"/>
                    <a:pt x="70961" y="139608"/>
                    <a:pt x="71723" y="139417"/>
                  </a:cubicBezTo>
                  <a:cubicBezTo>
                    <a:pt x="72200" y="139303"/>
                    <a:pt x="72695" y="139322"/>
                    <a:pt x="73162" y="139122"/>
                  </a:cubicBezTo>
                  <a:cubicBezTo>
                    <a:pt x="74143" y="138722"/>
                    <a:pt x="75019" y="138093"/>
                    <a:pt x="75819" y="137398"/>
                  </a:cubicBezTo>
                  <a:cubicBezTo>
                    <a:pt x="75991" y="137246"/>
                    <a:pt x="76219" y="137208"/>
                    <a:pt x="76391" y="137027"/>
                  </a:cubicBezTo>
                  <a:cubicBezTo>
                    <a:pt x="77143" y="136331"/>
                    <a:pt x="94431" y="119920"/>
                    <a:pt x="129207" y="119063"/>
                  </a:cubicBezTo>
                  <a:cubicBezTo>
                    <a:pt x="134588" y="118920"/>
                    <a:pt x="138894" y="114529"/>
                    <a:pt x="138894" y="109137"/>
                  </a:cubicBezTo>
                  <a:lnTo>
                    <a:pt x="138894" y="9925"/>
                  </a:lnTo>
                  <a:cubicBezTo>
                    <a:pt x="138894" y="7249"/>
                    <a:pt x="137808" y="4696"/>
                    <a:pt x="135912" y="2829"/>
                  </a:cubicBezTo>
                  <a:cubicBezTo>
                    <a:pt x="133988" y="972"/>
                    <a:pt x="131607" y="57"/>
                    <a:pt x="128749" y="0"/>
                  </a:cubicBezTo>
                  <a:cubicBezTo>
                    <a:pt x="99184" y="714"/>
                    <a:pt x="79477" y="11144"/>
                    <a:pt x="69656" y="17926"/>
                  </a:cubicBezTo>
                  <a:cubicBezTo>
                    <a:pt x="46482" y="1105"/>
                    <a:pt x="11782" y="38"/>
                    <a:pt x="10154" y="0"/>
                  </a:cubicBezTo>
                  <a:cubicBezTo>
                    <a:pt x="7572" y="114"/>
                    <a:pt x="4905" y="972"/>
                    <a:pt x="2981" y="2829"/>
                  </a:cubicBezTo>
                  <a:cubicBezTo>
                    <a:pt x="1086" y="4686"/>
                    <a:pt x="0" y="7249"/>
                    <a:pt x="0" y="9925"/>
                  </a:cubicBezTo>
                  <a:lnTo>
                    <a:pt x="0" y="109147"/>
                  </a:lnTo>
                  <a:cubicBezTo>
                    <a:pt x="-19" y="114510"/>
                    <a:pt x="4277" y="118910"/>
                    <a:pt x="9639" y="119063"/>
                  </a:cubicBezTo>
                  <a:close/>
                  <a:moveTo>
                    <a:pt x="79353" y="35347"/>
                  </a:moveTo>
                  <a:cubicBezTo>
                    <a:pt x="84858" y="31194"/>
                    <a:pt x="97984" y="23060"/>
                    <a:pt x="119044" y="20555"/>
                  </a:cubicBezTo>
                  <a:lnTo>
                    <a:pt x="119044" y="99812"/>
                  </a:lnTo>
                  <a:cubicBezTo>
                    <a:pt x="101860" y="101537"/>
                    <a:pt x="88735" y="106537"/>
                    <a:pt x="79353" y="111423"/>
                  </a:cubicBezTo>
                  <a:lnTo>
                    <a:pt x="79353" y="35347"/>
                  </a:lnTo>
                  <a:close/>
                  <a:moveTo>
                    <a:pt x="19822" y="20774"/>
                  </a:moveTo>
                  <a:cubicBezTo>
                    <a:pt x="30852" y="22250"/>
                    <a:pt x="48111" y="26241"/>
                    <a:pt x="59512" y="35623"/>
                  </a:cubicBezTo>
                  <a:lnTo>
                    <a:pt x="59512" y="111319"/>
                  </a:lnTo>
                  <a:cubicBezTo>
                    <a:pt x="45377" y="104223"/>
                    <a:pt x="29699" y="101146"/>
                    <a:pt x="19822" y="100003"/>
                  </a:cubicBezTo>
                  <a:lnTo>
                    <a:pt x="19822" y="20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8261300" y="4285937"/>
              <a:ext cx="142395" cy="139884"/>
            </a:xfrm>
            <a:custGeom>
              <a:rect b="b" l="l" r="r" t="t"/>
              <a:pathLst>
                <a:path extrusionOk="0" h="139884" w="138922">
                  <a:moveTo>
                    <a:pt x="128749" y="0"/>
                  </a:moveTo>
                  <a:cubicBezTo>
                    <a:pt x="99184" y="724"/>
                    <a:pt x="79477" y="11144"/>
                    <a:pt x="69656" y="17936"/>
                  </a:cubicBezTo>
                  <a:cubicBezTo>
                    <a:pt x="46482" y="1114"/>
                    <a:pt x="11782" y="48"/>
                    <a:pt x="10154" y="0"/>
                  </a:cubicBezTo>
                  <a:cubicBezTo>
                    <a:pt x="7572" y="124"/>
                    <a:pt x="4905" y="981"/>
                    <a:pt x="2981" y="2838"/>
                  </a:cubicBezTo>
                  <a:cubicBezTo>
                    <a:pt x="1086" y="4696"/>
                    <a:pt x="0" y="7249"/>
                    <a:pt x="0" y="9925"/>
                  </a:cubicBezTo>
                  <a:lnTo>
                    <a:pt x="0" y="109147"/>
                  </a:lnTo>
                  <a:cubicBezTo>
                    <a:pt x="0" y="114510"/>
                    <a:pt x="4305" y="118910"/>
                    <a:pt x="9668" y="119063"/>
                  </a:cubicBezTo>
                  <a:cubicBezTo>
                    <a:pt x="10030" y="119063"/>
                    <a:pt x="45691" y="120225"/>
                    <a:pt x="62446" y="136969"/>
                  </a:cubicBezTo>
                  <a:cubicBezTo>
                    <a:pt x="63370" y="137884"/>
                    <a:pt x="64465" y="138627"/>
                    <a:pt x="65694" y="139122"/>
                  </a:cubicBezTo>
                  <a:cubicBezTo>
                    <a:pt x="66237" y="139332"/>
                    <a:pt x="66789" y="139332"/>
                    <a:pt x="67342" y="139456"/>
                  </a:cubicBezTo>
                  <a:cubicBezTo>
                    <a:pt x="68037" y="139617"/>
                    <a:pt x="68713" y="139884"/>
                    <a:pt x="69466" y="139884"/>
                  </a:cubicBezTo>
                  <a:cubicBezTo>
                    <a:pt x="70275" y="139884"/>
                    <a:pt x="70990" y="139617"/>
                    <a:pt x="71752" y="139417"/>
                  </a:cubicBezTo>
                  <a:cubicBezTo>
                    <a:pt x="72228" y="139294"/>
                    <a:pt x="72723" y="139322"/>
                    <a:pt x="73190" y="139122"/>
                  </a:cubicBezTo>
                  <a:cubicBezTo>
                    <a:pt x="74171" y="138722"/>
                    <a:pt x="75047" y="138103"/>
                    <a:pt x="75848" y="137398"/>
                  </a:cubicBezTo>
                  <a:cubicBezTo>
                    <a:pt x="76019" y="137246"/>
                    <a:pt x="76248" y="137198"/>
                    <a:pt x="76419" y="137027"/>
                  </a:cubicBezTo>
                  <a:cubicBezTo>
                    <a:pt x="77172" y="136331"/>
                    <a:pt x="94459" y="119920"/>
                    <a:pt x="129235" y="119063"/>
                  </a:cubicBezTo>
                  <a:cubicBezTo>
                    <a:pt x="134617" y="118929"/>
                    <a:pt x="138922" y="114529"/>
                    <a:pt x="138922" y="109147"/>
                  </a:cubicBezTo>
                  <a:lnTo>
                    <a:pt x="138922" y="9925"/>
                  </a:lnTo>
                  <a:cubicBezTo>
                    <a:pt x="138922" y="7249"/>
                    <a:pt x="137836" y="4696"/>
                    <a:pt x="135941" y="2838"/>
                  </a:cubicBezTo>
                  <a:cubicBezTo>
                    <a:pt x="133988" y="981"/>
                    <a:pt x="131616" y="57"/>
                    <a:pt x="128749" y="0"/>
                  </a:cubicBezTo>
                  <a:close/>
                  <a:moveTo>
                    <a:pt x="59531" y="111319"/>
                  </a:moveTo>
                  <a:cubicBezTo>
                    <a:pt x="45396" y="104232"/>
                    <a:pt x="29718" y="101146"/>
                    <a:pt x="19841" y="100003"/>
                  </a:cubicBezTo>
                  <a:lnTo>
                    <a:pt x="19841" y="20793"/>
                  </a:lnTo>
                  <a:cubicBezTo>
                    <a:pt x="30871" y="22260"/>
                    <a:pt x="48130" y="26251"/>
                    <a:pt x="59531" y="35633"/>
                  </a:cubicBezTo>
                  <a:lnTo>
                    <a:pt x="59531" y="111319"/>
                  </a:lnTo>
                  <a:close/>
                  <a:moveTo>
                    <a:pt x="119063" y="99812"/>
                  </a:moveTo>
                  <a:cubicBezTo>
                    <a:pt x="101879" y="101546"/>
                    <a:pt x="88754" y="106547"/>
                    <a:pt x="79372" y="111423"/>
                  </a:cubicBezTo>
                  <a:lnTo>
                    <a:pt x="79372" y="35347"/>
                  </a:lnTo>
                  <a:cubicBezTo>
                    <a:pt x="84877" y="31204"/>
                    <a:pt x="98003" y="23060"/>
                    <a:pt x="119063" y="20564"/>
                  </a:cubicBezTo>
                  <a:lnTo>
                    <a:pt x="119063" y="998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" name="Google Shape;439;p12"/>
          <p:cNvPicPr preferRelativeResize="0"/>
          <p:nvPr/>
        </p:nvPicPr>
        <p:blipFill rotWithShape="1">
          <a:blip r:embed="rId3">
            <a:alphaModFix/>
          </a:blip>
          <a:srcRect b="14843" l="9880" r="8533" t="10300"/>
          <a:stretch/>
        </p:blipFill>
        <p:spPr>
          <a:xfrm>
            <a:off x="12008212" y="611125"/>
            <a:ext cx="2404575" cy="22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2"/>
          <p:cNvSpPr/>
          <p:nvPr/>
        </p:nvSpPr>
        <p:spPr>
          <a:xfrm>
            <a:off x="347002" y="2285725"/>
            <a:ext cx="611400" cy="1079400"/>
          </a:xfrm>
          <a:prstGeom prst="star4">
            <a:avLst>
              <a:gd fmla="val 18719" name="adj"/>
            </a:avLst>
          </a:prstGeom>
          <a:solidFill>
            <a:srgbClr val="C3C2D5"/>
          </a:solidFill>
          <a:ln cap="flat" cmpd="sng" w="9525">
            <a:solidFill>
              <a:srgbClr val="C3C2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1" name="Google Shape;441;p12"/>
          <p:cNvSpPr/>
          <p:nvPr/>
        </p:nvSpPr>
        <p:spPr>
          <a:xfrm>
            <a:off x="17329552" y="1448300"/>
            <a:ext cx="611400" cy="1079400"/>
          </a:xfrm>
          <a:prstGeom prst="star4">
            <a:avLst>
              <a:gd fmla="val 18719" name="adj"/>
            </a:avLst>
          </a:prstGeom>
          <a:solidFill>
            <a:srgbClr val="C3C2D5"/>
          </a:solidFill>
          <a:ln cap="flat" cmpd="sng" w="9525">
            <a:solidFill>
              <a:srgbClr val="C3C2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3"/>
          <p:cNvPicPr preferRelativeResize="0"/>
          <p:nvPr/>
        </p:nvPicPr>
        <p:blipFill rotWithShape="1">
          <a:blip r:embed="rId3">
            <a:alphaModFix/>
          </a:blip>
          <a:srcRect b="14634" l="10737" r="17002" t="7062"/>
          <a:stretch/>
        </p:blipFill>
        <p:spPr>
          <a:xfrm>
            <a:off x="12773558" y="3505200"/>
            <a:ext cx="5296500" cy="5990400"/>
          </a:xfrm>
          <a:prstGeom prst="roundRect">
            <a:avLst>
              <a:gd fmla="val 10937" name="adj"/>
            </a:avLst>
          </a:prstGeom>
          <a:noFill/>
          <a:ln cap="flat" cmpd="sng" w="28575">
            <a:solidFill>
              <a:srgbClr val="ABD4D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13"/>
          <p:cNvSpPr/>
          <p:nvPr/>
        </p:nvSpPr>
        <p:spPr>
          <a:xfrm>
            <a:off x="0" y="0"/>
            <a:ext cx="18288000" cy="2529600"/>
          </a:xfrm>
          <a:prstGeom prst="rect">
            <a:avLst/>
          </a:prstGeom>
          <a:solidFill>
            <a:srgbClr val="F5BCCD">
              <a:alpha val="82390"/>
            </a:srgbClr>
          </a:solidFill>
          <a:ln cap="flat" cmpd="sng" w="38100">
            <a:solidFill>
              <a:srgbClr val="C3C2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8" name="Google Shape;448;p13"/>
          <p:cNvSpPr txBox="1"/>
          <p:nvPr/>
        </p:nvSpPr>
        <p:spPr>
          <a:xfrm>
            <a:off x="2642855" y="456605"/>
            <a:ext cx="74223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Project Goals</a:t>
            </a:r>
            <a:endParaRPr/>
          </a:p>
        </p:txBody>
      </p:sp>
      <p:sp>
        <p:nvSpPr>
          <p:cNvPr id="449" name="Google Shape;449;p13"/>
          <p:cNvSpPr txBox="1"/>
          <p:nvPr/>
        </p:nvSpPr>
        <p:spPr>
          <a:xfrm>
            <a:off x="2721839" y="2991518"/>
            <a:ext cx="18009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450" name="Google Shape;450;p13"/>
          <p:cNvSpPr txBox="1"/>
          <p:nvPr/>
        </p:nvSpPr>
        <p:spPr>
          <a:xfrm>
            <a:off x="3078387" y="6312050"/>
            <a:ext cx="12600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451" name="Google Shape;451;p13"/>
          <p:cNvSpPr txBox="1"/>
          <p:nvPr/>
        </p:nvSpPr>
        <p:spPr>
          <a:xfrm>
            <a:off x="8260263" y="3073406"/>
            <a:ext cx="14787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452" name="Google Shape;452;p13"/>
          <p:cNvSpPr txBox="1"/>
          <p:nvPr/>
        </p:nvSpPr>
        <p:spPr>
          <a:xfrm>
            <a:off x="8419569" y="6312050"/>
            <a:ext cx="13194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04</a:t>
            </a:r>
            <a:endParaRPr/>
          </a:p>
        </p:txBody>
      </p:sp>
      <p:sp>
        <p:nvSpPr>
          <p:cNvPr id="453" name="Google Shape;453;p13"/>
          <p:cNvSpPr txBox="1"/>
          <p:nvPr/>
        </p:nvSpPr>
        <p:spPr>
          <a:xfrm>
            <a:off x="1367779" y="5163348"/>
            <a:ext cx="468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Assistant"/>
                <a:ea typeface="Assistant"/>
                <a:cs typeface="Assistant"/>
                <a:sym typeface="Assistant"/>
              </a:rPr>
              <a:t>This allows for student to submit housing preferences and roommate requests</a:t>
            </a:r>
            <a:endParaRPr sz="1800"/>
          </a:p>
        </p:txBody>
      </p:sp>
      <p:sp>
        <p:nvSpPr>
          <p:cNvPr id="454" name="Google Shape;454;p13"/>
          <p:cNvSpPr txBox="1"/>
          <p:nvPr/>
        </p:nvSpPr>
        <p:spPr>
          <a:xfrm>
            <a:off x="1367779" y="4178109"/>
            <a:ext cx="468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Develop a user friendly platform</a:t>
            </a:r>
            <a:endParaRPr sz="1800"/>
          </a:p>
        </p:txBody>
      </p:sp>
      <p:sp>
        <p:nvSpPr>
          <p:cNvPr id="455" name="Google Shape;455;p13"/>
          <p:cNvSpPr txBox="1"/>
          <p:nvPr/>
        </p:nvSpPr>
        <p:spPr>
          <a:xfrm>
            <a:off x="1367779" y="7666008"/>
            <a:ext cx="468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Secure authentication and data management</a:t>
            </a:r>
            <a:endParaRPr sz="1800"/>
          </a:p>
        </p:txBody>
      </p:sp>
      <p:sp>
        <p:nvSpPr>
          <p:cNvPr id="456" name="Google Shape;456;p13"/>
          <p:cNvSpPr txBox="1"/>
          <p:nvPr/>
        </p:nvSpPr>
        <p:spPr>
          <a:xfrm>
            <a:off x="6554301" y="4239609"/>
            <a:ext cx="468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Assistant"/>
                <a:ea typeface="Assistant"/>
                <a:cs typeface="Assistant"/>
                <a:sym typeface="Assistant"/>
              </a:rPr>
              <a:t>Implement a robust matching algorithm</a:t>
            </a:r>
            <a:endParaRPr sz="2500"/>
          </a:p>
        </p:txBody>
      </p:sp>
      <p:sp>
        <p:nvSpPr>
          <p:cNvPr id="457" name="Google Shape;457;p13"/>
          <p:cNvSpPr txBox="1"/>
          <p:nvPr/>
        </p:nvSpPr>
        <p:spPr>
          <a:xfrm>
            <a:off x="6659001" y="7708558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Administration tools</a:t>
            </a:r>
            <a:endParaRPr sz="1800"/>
          </a:p>
        </p:txBody>
      </p:sp>
      <p:sp>
        <p:nvSpPr>
          <p:cNvPr id="458" name="Google Shape;458;p13"/>
          <p:cNvSpPr txBox="1"/>
          <p:nvPr/>
        </p:nvSpPr>
        <p:spPr>
          <a:xfrm>
            <a:off x="6554301" y="5163348"/>
            <a:ext cx="468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Assistant"/>
                <a:ea typeface="Assistant"/>
                <a:cs typeface="Assistant"/>
                <a:sym typeface="Assistant"/>
              </a:rPr>
              <a:t>This will optimize  room assignments based on</a:t>
            </a:r>
            <a:endParaRPr sz="25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Assistant"/>
                <a:ea typeface="Assistant"/>
                <a:cs typeface="Assistant"/>
                <a:sym typeface="Assistant"/>
              </a:rPr>
              <a:t>compatibility</a:t>
            </a:r>
            <a:endParaRPr sz="2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59" name="Google Shape;459;p13"/>
          <p:cNvSpPr txBox="1"/>
          <p:nvPr/>
        </p:nvSpPr>
        <p:spPr>
          <a:xfrm>
            <a:off x="1367779" y="8625820"/>
            <a:ext cx="468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Assistant"/>
                <a:ea typeface="Assistant"/>
                <a:cs typeface="Assistant"/>
                <a:sym typeface="Assistant"/>
              </a:rPr>
              <a:t>With Firebase and Flask, security will be ensured for all students</a:t>
            </a:r>
            <a:endParaRPr sz="2500"/>
          </a:p>
        </p:txBody>
      </p:sp>
      <p:sp>
        <p:nvSpPr>
          <p:cNvPr id="460" name="Google Shape;460;p13"/>
          <p:cNvSpPr txBox="1"/>
          <p:nvPr/>
        </p:nvSpPr>
        <p:spPr>
          <a:xfrm>
            <a:off x="6554301" y="8264988"/>
            <a:ext cx="468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Assistant"/>
                <a:ea typeface="Assistant"/>
                <a:cs typeface="Assistant"/>
                <a:sym typeface="Assistant"/>
              </a:rPr>
              <a:t>Special access for monitoring occupancy and managing room assignments efficiently</a:t>
            </a:r>
            <a:endParaRPr sz="2500"/>
          </a:p>
        </p:txBody>
      </p:sp>
      <p:sp>
        <p:nvSpPr>
          <p:cNvPr id="461" name="Google Shape;461;p13"/>
          <p:cNvSpPr/>
          <p:nvPr/>
        </p:nvSpPr>
        <p:spPr>
          <a:xfrm>
            <a:off x="10718638" y="1242949"/>
            <a:ext cx="2562300" cy="2529600"/>
          </a:xfrm>
          <a:prstGeom prst="ellipse">
            <a:avLst/>
          </a:prstGeom>
          <a:solidFill>
            <a:srgbClr val="C3C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62" name="Google Shape;462;p13"/>
          <p:cNvGrpSpPr/>
          <p:nvPr/>
        </p:nvGrpSpPr>
        <p:grpSpPr>
          <a:xfrm rot="5400000">
            <a:off x="14939064" y="1714274"/>
            <a:ext cx="283261" cy="1640159"/>
            <a:chOff x="439850" y="-226550"/>
            <a:chExt cx="425700" cy="2947275"/>
          </a:xfrm>
        </p:grpSpPr>
        <p:sp>
          <p:nvSpPr>
            <p:cNvPr id="463" name="Google Shape;463;p13"/>
            <p:cNvSpPr/>
            <p:nvPr/>
          </p:nvSpPr>
          <p:spPr>
            <a:xfrm>
              <a:off x="439850" y="2285725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39850" y="1448300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439850" y="610875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39850" y="-226550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467" name="Google Shape;467;p13"/>
          <p:cNvGrpSpPr/>
          <p:nvPr/>
        </p:nvGrpSpPr>
        <p:grpSpPr>
          <a:xfrm rot="5400000">
            <a:off x="16815714" y="1714274"/>
            <a:ext cx="283261" cy="1640159"/>
            <a:chOff x="439850" y="-226550"/>
            <a:chExt cx="425700" cy="2947275"/>
          </a:xfrm>
        </p:grpSpPr>
        <p:sp>
          <p:nvSpPr>
            <p:cNvPr id="468" name="Google Shape;468;p13"/>
            <p:cNvSpPr/>
            <p:nvPr/>
          </p:nvSpPr>
          <p:spPr>
            <a:xfrm>
              <a:off x="439850" y="2285725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439850" y="1448300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439850" y="610875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439850" y="-226550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472" name="Google Shape;472;p13"/>
          <p:cNvGrpSpPr/>
          <p:nvPr/>
        </p:nvGrpSpPr>
        <p:grpSpPr>
          <a:xfrm>
            <a:off x="11455118" y="1809519"/>
            <a:ext cx="1089344" cy="1396459"/>
            <a:chOff x="2113289" y="2169107"/>
            <a:chExt cx="705671" cy="952499"/>
          </a:xfrm>
        </p:grpSpPr>
        <p:sp>
          <p:nvSpPr>
            <p:cNvPr id="473" name="Google Shape;473;p13"/>
            <p:cNvSpPr/>
            <p:nvPr/>
          </p:nvSpPr>
          <p:spPr>
            <a:xfrm>
              <a:off x="2154806" y="2843791"/>
              <a:ext cx="124512" cy="119062"/>
            </a:xfrm>
            <a:custGeom>
              <a:rect b="b" l="l" r="r" t="t"/>
              <a:pathLst>
                <a:path extrusionOk="0" h="119062" w="167693">
                  <a:moveTo>
                    <a:pt x="167694" y="59531"/>
                  </a:moveTo>
                  <a:cubicBezTo>
                    <a:pt x="167694" y="92409"/>
                    <a:pt x="130154" y="119063"/>
                    <a:pt x="83847" y="119063"/>
                  </a:cubicBezTo>
                  <a:cubicBezTo>
                    <a:pt x="37540" y="119063"/>
                    <a:pt x="0" y="92409"/>
                    <a:pt x="0" y="59531"/>
                  </a:cubicBezTo>
                  <a:cubicBezTo>
                    <a:pt x="0" y="26653"/>
                    <a:pt x="37540" y="0"/>
                    <a:pt x="83847" y="0"/>
                  </a:cubicBezTo>
                  <a:cubicBezTo>
                    <a:pt x="130154" y="0"/>
                    <a:pt x="167694" y="26653"/>
                    <a:pt x="167694" y="5953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113289" y="2982703"/>
              <a:ext cx="207517" cy="138903"/>
            </a:xfrm>
            <a:custGeom>
              <a:rect b="b" l="l" r="r" t="t"/>
              <a:pathLst>
                <a:path extrusionOk="0" h="138903" w="279484">
                  <a:moveTo>
                    <a:pt x="139749" y="0"/>
                  </a:moveTo>
                  <a:cubicBezTo>
                    <a:pt x="62556" y="0"/>
                    <a:pt x="0" y="44406"/>
                    <a:pt x="0" y="99212"/>
                  </a:cubicBezTo>
                  <a:lnTo>
                    <a:pt x="0" y="138903"/>
                  </a:lnTo>
                  <a:lnTo>
                    <a:pt x="279485" y="138903"/>
                  </a:lnTo>
                  <a:lnTo>
                    <a:pt x="279485" y="99212"/>
                  </a:lnTo>
                  <a:cubicBezTo>
                    <a:pt x="279485" y="44406"/>
                    <a:pt x="216929" y="0"/>
                    <a:pt x="139749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403888" y="2843791"/>
              <a:ext cx="124512" cy="119062"/>
            </a:xfrm>
            <a:custGeom>
              <a:rect b="b" l="l" r="r" t="t"/>
              <a:pathLst>
                <a:path extrusionOk="0" h="119062" w="167693">
                  <a:moveTo>
                    <a:pt x="167694" y="59531"/>
                  </a:moveTo>
                  <a:cubicBezTo>
                    <a:pt x="167694" y="92409"/>
                    <a:pt x="130154" y="119063"/>
                    <a:pt x="83847" y="119063"/>
                  </a:cubicBezTo>
                  <a:cubicBezTo>
                    <a:pt x="37539" y="119063"/>
                    <a:pt x="0" y="92409"/>
                    <a:pt x="0" y="59531"/>
                  </a:cubicBezTo>
                  <a:cubicBezTo>
                    <a:pt x="0" y="26653"/>
                    <a:pt x="37539" y="0"/>
                    <a:pt x="83847" y="0"/>
                  </a:cubicBezTo>
                  <a:cubicBezTo>
                    <a:pt x="130154" y="0"/>
                    <a:pt x="167694" y="26653"/>
                    <a:pt x="167694" y="5953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362371" y="2982703"/>
              <a:ext cx="207517" cy="138903"/>
            </a:xfrm>
            <a:custGeom>
              <a:rect b="b" l="l" r="r" t="t"/>
              <a:pathLst>
                <a:path extrusionOk="0" h="138903" w="279484">
                  <a:moveTo>
                    <a:pt x="139749" y="0"/>
                  </a:moveTo>
                  <a:cubicBezTo>
                    <a:pt x="62556" y="0"/>
                    <a:pt x="0" y="44406"/>
                    <a:pt x="0" y="99212"/>
                  </a:cubicBezTo>
                  <a:lnTo>
                    <a:pt x="0" y="138903"/>
                  </a:lnTo>
                  <a:lnTo>
                    <a:pt x="279485" y="138903"/>
                  </a:lnTo>
                  <a:lnTo>
                    <a:pt x="279485" y="99212"/>
                  </a:lnTo>
                  <a:cubicBezTo>
                    <a:pt x="279485" y="44406"/>
                    <a:pt x="216929" y="0"/>
                    <a:pt x="139749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2652971" y="2843791"/>
              <a:ext cx="124512" cy="119062"/>
            </a:xfrm>
            <a:custGeom>
              <a:rect b="b" l="l" r="r" t="t"/>
              <a:pathLst>
                <a:path extrusionOk="0" h="119062" w="167693">
                  <a:moveTo>
                    <a:pt x="167694" y="59531"/>
                  </a:moveTo>
                  <a:cubicBezTo>
                    <a:pt x="167694" y="92409"/>
                    <a:pt x="130154" y="119063"/>
                    <a:pt x="83847" y="119063"/>
                  </a:cubicBezTo>
                  <a:cubicBezTo>
                    <a:pt x="37540" y="119063"/>
                    <a:pt x="0" y="92409"/>
                    <a:pt x="0" y="59531"/>
                  </a:cubicBezTo>
                  <a:cubicBezTo>
                    <a:pt x="0" y="26653"/>
                    <a:pt x="37540" y="0"/>
                    <a:pt x="83847" y="0"/>
                  </a:cubicBezTo>
                  <a:cubicBezTo>
                    <a:pt x="130154" y="0"/>
                    <a:pt x="167694" y="26653"/>
                    <a:pt x="167694" y="5953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2611453" y="2982703"/>
              <a:ext cx="207507" cy="138903"/>
            </a:xfrm>
            <a:custGeom>
              <a:rect b="b" l="l" r="r" t="t"/>
              <a:pathLst>
                <a:path extrusionOk="0" h="138903" w="279471">
                  <a:moveTo>
                    <a:pt x="139749" y="0"/>
                  </a:moveTo>
                  <a:cubicBezTo>
                    <a:pt x="62556" y="0"/>
                    <a:pt x="0" y="44406"/>
                    <a:pt x="0" y="99212"/>
                  </a:cubicBezTo>
                  <a:lnTo>
                    <a:pt x="0" y="138903"/>
                  </a:lnTo>
                  <a:lnTo>
                    <a:pt x="279472" y="138903"/>
                  </a:lnTo>
                  <a:lnTo>
                    <a:pt x="279472" y="99212"/>
                  </a:lnTo>
                  <a:cubicBezTo>
                    <a:pt x="279485" y="44406"/>
                    <a:pt x="216929" y="0"/>
                    <a:pt x="139749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2154806" y="2169107"/>
              <a:ext cx="622562" cy="635003"/>
            </a:xfrm>
            <a:custGeom>
              <a:rect b="b" l="l" r="r" t="t"/>
              <a:pathLst>
                <a:path extrusionOk="0" h="635003" w="838468">
                  <a:moveTo>
                    <a:pt x="726664" y="635003"/>
                  </a:moveTo>
                  <a:cubicBezTo>
                    <a:pt x="735236" y="635003"/>
                    <a:pt x="743513" y="632212"/>
                    <a:pt x="748880" y="627212"/>
                  </a:cubicBezTo>
                  <a:cubicBezTo>
                    <a:pt x="756137" y="620468"/>
                    <a:pt x="756540" y="611210"/>
                    <a:pt x="749926" y="604152"/>
                  </a:cubicBezTo>
                  <a:cubicBezTo>
                    <a:pt x="749483" y="603666"/>
                    <a:pt x="710632" y="561832"/>
                    <a:pt x="700919" y="515941"/>
                  </a:cubicBezTo>
                  <a:lnTo>
                    <a:pt x="754622" y="515941"/>
                  </a:lnTo>
                  <a:cubicBezTo>
                    <a:pt x="800851" y="515941"/>
                    <a:pt x="838468" y="489233"/>
                    <a:pt x="838468" y="456409"/>
                  </a:cubicBezTo>
                  <a:lnTo>
                    <a:pt x="838468" y="59531"/>
                  </a:lnTo>
                  <a:cubicBezTo>
                    <a:pt x="838468" y="26708"/>
                    <a:pt x="800851" y="0"/>
                    <a:pt x="754622" y="0"/>
                  </a:cubicBezTo>
                  <a:lnTo>
                    <a:pt x="83847" y="0"/>
                  </a:lnTo>
                  <a:cubicBezTo>
                    <a:pt x="37617" y="0"/>
                    <a:pt x="0" y="26708"/>
                    <a:pt x="0" y="59531"/>
                  </a:cubicBezTo>
                  <a:lnTo>
                    <a:pt x="0" y="456409"/>
                  </a:lnTo>
                  <a:cubicBezTo>
                    <a:pt x="0" y="489242"/>
                    <a:pt x="37617" y="515941"/>
                    <a:pt x="83847" y="515941"/>
                  </a:cubicBezTo>
                  <a:lnTo>
                    <a:pt x="137522" y="515941"/>
                  </a:lnTo>
                  <a:cubicBezTo>
                    <a:pt x="127769" y="561661"/>
                    <a:pt x="88958" y="603704"/>
                    <a:pt x="88515" y="604180"/>
                  </a:cubicBezTo>
                  <a:cubicBezTo>
                    <a:pt x="81928" y="611229"/>
                    <a:pt x="82344" y="620478"/>
                    <a:pt x="89616" y="627212"/>
                  </a:cubicBezTo>
                  <a:cubicBezTo>
                    <a:pt x="95022" y="632212"/>
                    <a:pt x="103286" y="635003"/>
                    <a:pt x="111805" y="635003"/>
                  </a:cubicBezTo>
                  <a:cubicBezTo>
                    <a:pt x="114756" y="635003"/>
                    <a:pt x="117721" y="634670"/>
                    <a:pt x="120632" y="633965"/>
                  </a:cubicBezTo>
                  <a:cubicBezTo>
                    <a:pt x="127689" y="632308"/>
                    <a:pt x="281578" y="594912"/>
                    <a:pt x="304491" y="515941"/>
                  </a:cubicBezTo>
                  <a:lnTo>
                    <a:pt x="343182" y="515941"/>
                  </a:lnTo>
                  <a:lnTo>
                    <a:pt x="392712" y="621440"/>
                  </a:lnTo>
                  <a:cubicBezTo>
                    <a:pt x="396508" y="629536"/>
                    <a:pt x="407174" y="635003"/>
                    <a:pt x="419221" y="635003"/>
                  </a:cubicBezTo>
                  <a:cubicBezTo>
                    <a:pt x="431268" y="635003"/>
                    <a:pt x="441933" y="629536"/>
                    <a:pt x="445743" y="621440"/>
                  </a:cubicBezTo>
                  <a:lnTo>
                    <a:pt x="495260" y="515941"/>
                  </a:lnTo>
                  <a:lnTo>
                    <a:pt x="533829" y="515941"/>
                  </a:lnTo>
                  <a:cubicBezTo>
                    <a:pt x="556703" y="594951"/>
                    <a:pt x="710753" y="632317"/>
                    <a:pt x="717823" y="633965"/>
                  </a:cubicBezTo>
                  <a:cubicBezTo>
                    <a:pt x="720734" y="634670"/>
                    <a:pt x="723726" y="635003"/>
                    <a:pt x="726664" y="635003"/>
                  </a:cubicBezTo>
                  <a:close/>
                  <a:moveTo>
                    <a:pt x="586928" y="496091"/>
                  </a:moveTo>
                  <a:cubicBezTo>
                    <a:pt x="586928" y="485127"/>
                    <a:pt x="574398" y="476250"/>
                    <a:pt x="558970" y="476250"/>
                  </a:cubicBezTo>
                  <a:lnTo>
                    <a:pt x="475123" y="476250"/>
                  </a:lnTo>
                  <a:cubicBezTo>
                    <a:pt x="463089" y="476250"/>
                    <a:pt x="452437" y="481717"/>
                    <a:pt x="448614" y="489823"/>
                  </a:cubicBezTo>
                  <a:lnTo>
                    <a:pt x="419234" y="552402"/>
                  </a:lnTo>
                  <a:lnTo>
                    <a:pt x="389854" y="489823"/>
                  </a:lnTo>
                  <a:cubicBezTo>
                    <a:pt x="385950" y="481508"/>
                    <a:pt x="375044" y="476336"/>
                    <a:pt x="363345" y="476345"/>
                  </a:cubicBezTo>
                  <a:lnTo>
                    <a:pt x="363345" y="476250"/>
                  </a:lnTo>
                  <a:lnTo>
                    <a:pt x="279485" y="476250"/>
                  </a:lnTo>
                  <a:cubicBezTo>
                    <a:pt x="264057" y="476250"/>
                    <a:pt x="251541" y="485127"/>
                    <a:pt x="251541" y="496091"/>
                  </a:cubicBezTo>
                  <a:cubicBezTo>
                    <a:pt x="251541" y="527847"/>
                    <a:pt x="213199" y="553945"/>
                    <a:pt x="173543" y="571900"/>
                  </a:cubicBezTo>
                  <a:cubicBezTo>
                    <a:pt x="185536" y="549821"/>
                    <a:pt x="195652" y="523142"/>
                    <a:pt x="195652" y="496091"/>
                  </a:cubicBezTo>
                  <a:cubicBezTo>
                    <a:pt x="195652" y="485127"/>
                    <a:pt x="183135" y="476250"/>
                    <a:pt x="167707" y="476250"/>
                  </a:cubicBezTo>
                  <a:lnTo>
                    <a:pt x="83860" y="476250"/>
                  </a:lnTo>
                  <a:cubicBezTo>
                    <a:pt x="68446" y="476250"/>
                    <a:pt x="55916" y="467363"/>
                    <a:pt x="55916" y="456409"/>
                  </a:cubicBezTo>
                  <a:lnTo>
                    <a:pt x="55916" y="59531"/>
                  </a:lnTo>
                  <a:cubicBezTo>
                    <a:pt x="55916" y="48578"/>
                    <a:pt x="68459" y="39691"/>
                    <a:pt x="83860" y="39691"/>
                  </a:cubicBezTo>
                  <a:lnTo>
                    <a:pt x="754635" y="39691"/>
                  </a:lnTo>
                  <a:cubicBezTo>
                    <a:pt x="770036" y="39691"/>
                    <a:pt x="782593" y="48578"/>
                    <a:pt x="782593" y="59531"/>
                  </a:cubicBezTo>
                  <a:lnTo>
                    <a:pt x="782593" y="456409"/>
                  </a:lnTo>
                  <a:cubicBezTo>
                    <a:pt x="782593" y="467363"/>
                    <a:pt x="770036" y="476250"/>
                    <a:pt x="754635" y="476250"/>
                  </a:cubicBezTo>
                  <a:lnTo>
                    <a:pt x="670788" y="476250"/>
                  </a:lnTo>
                  <a:cubicBezTo>
                    <a:pt x="655360" y="476250"/>
                    <a:pt x="642830" y="485127"/>
                    <a:pt x="642830" y="496091"/>
                  </a:cubicBezTo>
                  <a:cubicBezTo>
                    <a:pt x="642830" y="523065"/>
                    <a:pt x="652919" y="549650"/>
                    <a:pt x="664845" y="571710"/>
                  </a:cubicBezTo>
                  <a:cubicBezTo>
                    <a:pt x="626517" y="554584"/>
                    <a:pt x="586928" y="528933"/>
                    <a:pt x="586928" y="49609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2383135" y="2327860"/>
              <a:ext cx="166030" cy="198434"/>
            </a:xfrm>
            <a:custGeom>
              <a:rect b="b" l="l" r="r" t="t"/>
              <a:pathLst>
                <a:path extrusionOk="0" h="198434" w="223609">
                  <a:moveTo>
                    <a:pt x="111791" y="0"/>
                  </a:moveTo>
                  <a:cubicBezTo>
                    <a:pt x="50053" y="0"/>
                    <a:pt x="0" y="35538"/>
                    <a:pt x="0" y="79372"/>
                  </a:cubicBezTo>
                  <a:cubicBezTo>
                    <a:pt x="0" y="108671"/>
                    <a:pt x="21586" y="125730"/>
                    <a:pt x="40783" y="149419"/>
                  </a:cubicBezTo>
                  <a:cubicBezTo>
                    <a:pt x="47934" y="158258"/>
                    <a:pt x="55902" y="178584"/>
                    <a:pt x="55902" y="188509"/>
                  </a:cubicBezTo>
                  <a:cubicBezTo>
                    <a:pt x="55902" y="193986"/>
                    <a:pt x="62154" y="198434"/>
                    <a:pt x="69881" y="198434"/>
                  </a:cubicBezTo>
                  <a:lnTo>
                    <a:pt x="153728" y="198434"/>
                  </a:lnTo>
                  <a:cubicBezTo>
                    <a:pt x="161442" y="198434"/>
                    <a:pt x="167694" y="193986"/>
                    <a:pt x="167694" y="188509"/>
                  </a:cubicBezTo>
                  <a:cubicBezTo>
                    <a:pt x="167694" y="178584"/>
                    <a:pt x="175676" y="158248"/>
                    <a:pt x="182826" y="149419"/>
                  </a:cubicBezTo>
                  <a:cubicBezTo>
                    <a:pt x="202024" y="125730"/>
                    <a:pt x="223609" y="108671"/>
                    <a:pt x="223609" y="79372"/>
                  </a:cubicBezTo>
                  <a:cubicBezTo>
                    <a:pt x="223583" y="35538"/>
                    <a:pt x="173516" y="0"/>
                    <a:pt x="111791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424642" y="2546135"/>
              <a:ext cx="83005" cy="19850"/>
            </a:xfrm>
            <a:custGeom>
              <a:rect b="b" l="l" r="r" t="t"/>
              <a:pathLst>
                <a:path extrusionOk="0" h="19850" w="111791">
                  <a:moveTo>
                    <a:pt x="97826" y="0"/>
                  </a:moveTo>
                  <a:lnTo>
                    <a:pt x="13979" y="0"/>
                  </a:lnTo>
                  <a:cubicBezTo>
                    <a:pt x="6265" y="0"/>
                    <a:pt x="0" y="4439"/>
                    <a:pt x="0" y="9925"/>
                  </a:cubicBezTo>
                  <a:cubicBezTo>
                    <a:pt x="0" y="15411"/>
                    <a:pt x="6252" y="19850"/>
                    <a:pt x="13979" y="19850"/>
                  </a:cubicBezTo>
                  <a:lnTo>
                    <a:pt x="97826" y="19850"/>
                  </a:lnTo>
                  <a:cubicBezTo>
                    <a:pt x="105540" y="19850"/>
                    <a:pt x="111791" y="15411"/>
                    <a:pt x="111791" y="9925"/>
                  </a:cubicBezTo>
                  <a:cubicBezTo>
                    <a:pt x="111791" y="4439"/>
                    <a:pt x="105540" y="0"/>
                    <a:pt x="97826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2440204" y="2585825"/>
              <a:ext cx="51876" cy="19850"/>
            </a:xfrm>
            <a:custGeom>
              <a:rect b="b" l="l" r="r" t="t"/>
              <a:pathLst>
                <a:path extrusionOk="0" h="19850" w="69867">
                  <a:moveTo>
                    <a:pt x="55902" y="0"/>
                  </a:moveTo>
                  <a:lnTo>
                    <a:pt x="13979" y="0"/>
                  </a:lnTo>
                  <a:cubicBezTo>
                    <a:pt x="6265" y="0"/>
                    <a:pt x="0" y="4448"/>
                    <a:pt x="0" y="9925"/>
                  </a:cubicBezTo>
                  <a:cubicBezTo>
                    <a:pt x="0" y="15402"/>
                    <a:pt x="6252" y="19850"/>
                    <a:pt x="13979" y="19850"/>
                  </a:cubicBezTo>
                  <a:lnTo>
                    <a:pt x="55902" y="19850"/>
                  </a:lnTo>
                  <a:cubicBezTo>
                    <a:pt x="63616" y="19850"/>
                    <a:pt x="69868" y="15402"/>
                    <a:pt x="69868" y="9925"/>
                  </a:cubicBezTo>
                  <a:cubicBezTo>
                    <a:pt x="69868" y="4448"/>
                    <a:pt x="63616" y="0"/>
                    <a:pt x="55902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455777" y="2248478"/>
              <a:ext cx="20758" cy="59531"/>
            </a:xfrm>
            <a:custGeom>
              <a:rect b="b" l="l" r="r" t="t"/>
              <a:pathLst>
                <a:path extrusionOk="0" h="59531" w="27957">
                  <a:moveTo>
                    <a:pt x="13979" y="59531"/>
                  </a:moveTo>
                  <a:cubicBezTo>
                    <a:pt x="21693" y="59531"/>
                    <a:pt x="27958" y="55083"/>
                    <a:pt x="27958" y="49606"/>
                  </a:cubicBezTo>
                  <a:lnTo>
                    <a:pt x="27958" y="9925"/>
                  </a:lnTo>
                  <a:cubicBezTo>
                    <a:pt x="27958" y="4448"/>
                    <a:pt x="21706" y="0"/>
                    <a:pt x="13979" y="0"/>
                  </a:cubicBezTo>
                  <a:cubicBezTo>
                    <a:pt x="6252" y="0"/>
                    <a:pt x="0" y="4448"/>
                    <a:pt x="0" y="9925"/>
                  </a:cubicBezTo>
                  <a:lnTo>
                    <a:pt x="0" y="49616"/>
                  </a:lnTo>
                  <a:cubicBezTo>
                    <a:pt x="0" y="55093"/>
                    <a:pt x="6252" y="59531"/>
                    <a:pt x="13979" y="5953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300091" y="2397306"/>
              <a:ext cx="62266" cy="19850"/>
            </a:xfrm>
            <a:custGeom>
              <a:rect b="b" l="l" r="r" t="t"/>
              <a:pathLst>
                <a:path extrusionOk="0" h="19850" w="83860">
                  <a:moveTo>
                    <a:pt x="69881" y="0"/>
                  </a:moveTo>
                  <a:lnTo>
                    <a:pt x="13979" y="0"/>
                  </a:lnTo>
                  <a:cubicBezTo>
                    <a:pt x="6265" y="0"/>
                    <a:pt x="0" y="4439"/>
                    <a:pt x="0" y="9925"/>
                  </a:cubicBezTo>
                  <a:cubicBezTo>
                    <a:pt x="0" y="15411"/>
                    <a:pt x="6252" y="19850"/>
                    <a:pt x="13979" y="19850"/>
                  </a:cubicBezTo>
                  <a:lnTo>
                    <a:pt x="69881" y="19850"/>
                  </a:lnTo>
                  <a:cubicBezTo>
                    <a:pt x="77595" y="19850"/>
                    <a:pt x="83860" y="15402"/>
                    <a:pt x="83860" y="9925"/>
                  </a:cubicBezTo>
                  <a:cubicBezTo>
                    <a:pt x="83860" y="4448"/>
                    <a:pt x="77595" y="0"/>
                    <a:pt x="69881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2341615" y="2288167"/>
              <a:ext cx="50091" cy="47903"/>
            </a:xfrm>
            <a:custGeom>
              <a:rect b="b" l="l" r="r" t="t"/>
              <a:pathLst>
                <a:path extrusionOk="0" h="47903" w="67463">
                  <a:moveTo>
                    <a:pt x="63378" y="30968"/>
                  </a:moveTo>
                  <a:lnTo>
                    <a:pt x="23856" y="2908"/>
                  </a:lnTo>
                  <a:cubicBezTo>
                    <a:pt x="18396" y="-969"/>
                    <a:pt x="9555" y="-969"/>
                    <a:pt x="4095" y="2908"/>
                  </a:cubicBezTo>
                  <a:cubicBezTo>
                    <a:pt x="-1365" y="6784"/>
                    <a:pt x="-1365" y="13061"/>
                    <a:pt x="4095" y="16938"/>
                  </a:cubicBezTo>
                  <a:lnTo>
                    <a:pt x="43617" y="44998"/>
                  </a:lnTo>
                  <a:cubicBezTo>
                    <a:pt x="46354" y="46942"/>
                    <a:pt x="49936" y="47904"/>
                    <a:pt x="53504" y="47904"/>
                  </a:cubicBezTo>
                  <a:cubicBezTo>
                    <a:pt x="57073" y="47904"/>
                    <a:pt x="60655" y="46932"/>
                    <a:pt x="63378" y="44998"/>
                  </a:cubicBezTo>
                  <a:cubicBezTo>
                    <a:pt x="68825" y="41122"/>
                    <a:pt x="68825" y="34845"/>
                    <a:pt x="63378" y="30968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2540589" y="2288167"/>
              <a:ext cx="50092" cy="47903"/>
            </a:xfrm>
            <a:custGeom>
              <a:rect b="b" l="l" r="r" t="t"/>
              <a:pathLst>
                <a:path extrusionOk="0" h="47903" w="67464">
                  <a:moveTo>
                    <a:pt x="63381" y="2908"/>
                  </a:moveTo>
                  <a:cubicBezTo>
                    <a:pt x="57921" y="-969"/>
                    <a:pt x="49081" y="-969"/>
                    <a:pt x="43607" y="2908"/>
                  </a:cubicBezTo>
                  <a:lnTo>
                    <a:pt x="4085" y="30968"/>
                  </a:lnTo>
                  <a:cubicBezTo>
                    <a:pt x="-1362" y="34845"/>
                    <a:pt x="-1362" y="41122"/>
                    <a:pt x="4085" y="44998"/>
                  </a:cubicBezTo>
                  <a:cubicBezTo>
                    <a:pt x="6822" y="46942"/>
                    <a:pt x="10404" y="47904"/>
                    <a:pt x="13959" y="47904"/>
                  </a:cubicBezTo>
                  <a:cubicBezTo>
                    <a:pt x="17541" y="47904"/>
                    <a:pt x="21109" y="46932"/>
                    <a:pt x="23846" y="44998"/>
                  </a:cubicBezTo>
                  <a:lnTo>
                    <a:pt x="63368" y="16938"/>
                  </a:lnTo>
                  <a:cubicBezTo>
                    <a:pt x="68828" y="13061"/>
                    <a:pt x="68828" y="6784"/>
                    <a:pt x="63381" y="2908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569936" y="2397306"/>
              <a:ext cx="62256" cy="19850"/>
            </a:xfrm>
            <a:custGeom>
              <a:rect b="b" l="l" r="r" t="t"/>
              <a:pathLst>
                <a:path extrusionOk="0" h="19850" w="83846">
                  <a:moveTo>
                    <a:pt x="69881" y="0"/>
                  </a:moveTo>
                  <a:lnTo>
                    <a:pt x="13992" y="0"/>
                  </a:lnTo>
                  <a:cubicBezTo>
                    <a:pt x="6265" y="0"/>
                    <a:pt x="0" y="4439"/>
                    <a:pt x="0" y="9925"/>
                  </a:cubicBezTo>
                  <a:cubicBezTo>
                    <a:pt x="0" y="15411"/>
                    <a:pt x="6265" y="19850"/>
                    <a:pt x="13992" y="19850"/>
                  </a:cubicBezTo>
                  <a:lnTo>
                    <a:pt x="69881" y="19850"/>
                  </a:lnTo>
                  <a:cubicBezTo>
                    <a:pt x="77595" y="19850"/>
                    <a:pt x="83847" y="15411"/>
                    <a:pt x="83847" y="9925"/>
                  </a:cubicBezTo>
                  <a:cubicBezTo>
                    <a:pt x="83847" y="4439"/>
                    <a:pt x="77595" y="0"/>
                    <a:pt x="69881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3"/>
          <p:cNvGrpSpPr/>
          <p:nvPr/>
        </p:nvGrpSpPr>
        <p:grpSpPr>
          <a:xfrm rot="5400000">
            <a:off x="14455509" y="1714274"/>
            <a:ext cx="283261" cy="1640159"/>
            <a:chOff x="439850" y="-226550"/>
            <a:chExt cx="425700" cy="2947275"/>
          </a:xfrm>
        </p:grpSpPr>
        <p:sp>
          <p:nvSpPr>
            <p:cNvPr id="489" name="Google Shape;489;p13"/>
            <p:cNvSpPr/>
            <p:nvPr/>
          </p:nvSpPr>
          <p:spPr>
            <a:xfrm>
              <a:off x="439850" y="2285725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439850" y="1448300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439850" y="610875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439850" y="-226550"/>
              <a:ext cx="425700" cy="435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4"/>
          <p:cNvSpPr txBox="1"/>
          <p:nvPr/>
        </p:nvSpPr>
        <p:spPr>
          <a:xfrm>
            <a:off x="2476500" y="389050"/>
            <a:ext cx="133350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Project Design</a:t>
            </a:r>
            <a:endParaRPr/>
          </a:p>
        </p:txBody>
      </p:sp>
      <p:sp>
        <p:nvSpPr>
          <p:cNvPr id="498" name="Google Shape;498;p14"/>
          <p:cNvSpPr txBox="1"/>
          <p:nvPr/>
        </p:nvSpPr>
        <p:spPr>
          <a:xfrm>
            <a:off x="11893353" y="2315050"/>
            <a:ext cx="5393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MVC Architecture</a:t>
            </a:r>
            <a:endParaRPr/>
          </a:p>
        </p:txBody>
      </p:sp>
      <p:sp>
        <p:nvSpPr>
          <p:cNvPr id="499" name="Google Shape;499;p14"/>
          <p:cNvSpPr txBox="1"/>
          <p:nvPr/>
        </p:nvSpPr>
        <p:spPr>
          <a:xfrm>
            <a:off x="11893353" y="5430425"/>
            <a:ext cx="5393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Tools and Technologies</a:t>
            </a:r>
            <a:endParaRPr/>
          </a:p>
        </p:txBody>
      </p:sp>
      <p:sp>
        <p:nvSpPr>
          <p:cNvPr id="500" name="Google Shape;500;p14"/>
          <p:cNvSpPr txBox="1"/>
          <p:nvPr/>
        </p:nvSpPr>
        <p:spPr>
          <a:xfrm>
            <a:off x="11893353" y="7670313"/>
            <a:ext cx="5393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Assistant"/>
                <a:ea typeface="Assistant"/>
                <a:cs typeface="Assistant"/>
                <a:sym typeface="Assistant"/>
              </a:rPr>
              <a:t>Design changes</a:t>
            </a:r>
            <a:endParaRPr/>
          </a:p>
        </p:txBody>
      </p:sp>
      <p:sp>
        <p:nvSpPr>
          <p:cNvPr id="501" name="Google Shape;501;p14"/>
          <p:cNvSpPr txBox="1"/>
          <p:nvPr/>
        </p:nvSpPr>
        <p:spPr>
          <a:xfrm>
            <a:off x="11893350" y="2699654"/>
            <a:ext cx="6210300" cy="26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ssistant"/>
              <a:buChar char="●"/>
            </a:pP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Separated into Model, View, and Controller components for modularity</a:t>
            </a:r>
            <a:endParaRPr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ssistant"/>
              <a:buChar char="●"/>
            </a:pPr>
            <a:r>
              <a:rPr b="1"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Model</a:t>
            </a: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Firebase/Firestore database and data access layer (data.py)</a:t>
            </a:r>
            <a:endParaRPr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ssistant"/>
              <a:buChar char="●"/>
            </a:pPr>
            <a:r>
              <a:rPr b="1"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View</a:t>
            </a: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Frontend Interface using HTML, CSS, Javascript, and Bootstrap</a:t>
            </a:r>
            <a:endParaRPr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ssistant"/>
              <a:buChar char="●"/>
            </a:pPr>
            <a:r>
              <a:rPr b="1"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Controller</a:t>
            </a: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Flask backend handling routing, logic, and communication between Model and View</a:t>
            </a:r>
            <a:endParaRPr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2" name="Google Shape;502;p14"/>
          <p:cNvSpPr txBox="1"/>
          <p:nvPr/>
        </p:nvSpPr>
        <p:spPr>
          <a:xfrm>
            <a:off x="11893350" y="5867108"/>
            <a:ext cx="62103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ssistant"/>
              <a:buChar char="●"/>
            </a:pPr>
            <a:r>
              <a:rPr b="1" lang="en-US" sz="1900">
                <a:latin typeface="Assistant"/>
                <a:ea typeface="Assistant"/>
                <a:cs typeface="Assistant"/>
                <a:sym typeface="Assistant"/>
              </a:rPr>
              <a:t>Firebase/Firestore</a:t>
            </a: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: Database for storing user data and application information.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ssistant"/>
              <a:buChar char="●"/>
            </a:pPr>
            <a:r>
              <a:rPr b="1" lang="en-US" sz="1900">
                <a:latin typeface="Assistant"/>
                <a:ea typeface="Assistant"/>
                <a:cs typeface="Assistant"/>
                <a:sym typeface="Assistant"/>
              </a:rPr>
              <a:t>Flask</a:t>
            </a: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: Framework for Backend development 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ssistant"/>
              <a:buChar char="●"/>
            </a:pPr>
            <a:r>
              <a:rPr b="1" lang="en-US" sz="1900">
                <a:latin typeface="Assistant"/>
                <a:ea typeface="Assistant"/>
                <a:cs typeface="Assistant"/>
                <a:sym typeface="Assistant"/>
              </a:rPr>
              <a:t>Bootstrap</a:t>
            </a: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: For responsive and user- friendly </a:t>
            </a: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interface design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3" name="Google Shape;503;p14"/>
          <p:cNvSpPr txBox="1"/>
          <p:nvPr/>
        </p:nvSpPr>
        <p:spPr>
          <a:xfrm>
            <a:off x="11893350" y="8054903"/>
            <a:ext cx="62103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Transitioned from a Layered Architecture to MVC for better alignment with our technologies 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  <a:p>
            <a:pPr indent="-3492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ssistant"/>
              <a:buChar char="●"/>
            </a:pP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Enhanced the </a:t>
            </a: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matching</a:t>
            </a: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 algorithm to include additional preferences and improve compatibility scoring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4" name="Google Shape;504;p14"/>
          <p:cNvSpPr/>
          <p:nvPr/>
        </p:nvSpPr>
        <p:spPr>
          <a:xfrm>
            <a:off x="118275" y="2315050"/>
            <a:ext cx="10253400" cy="7062000"/>
          </a:xfrm>
          <a:prstGeom prst="roundRect">
            <a:avLst>
              <a:gd fmla="val 6947" name="adj"/>
            </a:avLst>
          </a:prstGeom>
          <a:solidFill>
            <a:srgbClr val="8FD0D3">
              <a:alpha val="23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05" name="Google Shape;5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50" y="3143837"/>
            <a:ext cx="9861375" cy="54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4"/>
          <p:cNvSpPr/>
          <p:nvPr/>
        </p:nvSpPr>
        <p:spPr>
          <a:xfrm>
            <a:off x="10567250" y="2315050"/>
            <a:ext cx="1130400" cy="1077900"/>
          </a:xfrm>
          <a:prstGeom prst="roundRect">
            <a:avLst>
              <a:gd fmla="val 16667" name="adj"/>
            </a:avLst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7" name="Google Shape;507;p14"/>
          <p:cNvSpPr txBox="1"/>
          <p:nvPr/>
        </p:nvSpPr>
        <p:spPr>
          <a:xfrm>
            <a:off x="10488266" y="2315050"/>
            <a:ext cx="1288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3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508" name="Google Shape;508;p14"/>
          <p:cNvSpPr/>
          <p:nvPr/>
        </p:nvSpPr>
        <p:spPr>
          <a:xfrm>
            <a:off x="10567250" y="5468250"/>
            <a:ext cx="1130400" cy="1077900"/>
          </a:xfrm>
          <a:prstGeom prst="roundRect">
            <a:avLst>
              <a:gd fmla="val 16667" name="adj"/>
            </a:avLst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9" name="Google Shape;509;p14"/>
          <p:cNvSpPr txBox="1"/>
          <p:nvPr/>
        </p:nvSpPr>
        <p:spPr>
          <a:xfrm>
            <a:off x="10488266" y="5468250"/>
            <a:ext cx="1288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3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</a:t>
            </a:r>
            <a:r>
              <a:rPr lang="en-US" sz="7003">
                <a:latin typeface="Zilla Slab"/>
                <a:ea typeface="Zilla Slab"/>
                <a:cs typeface="Zilla Slab"/>
                <a:sym typeface="Zilla Slab"/>
              </a:rPr>
              <a:t>2</a:t>
            </a:r>
            <a:endParaRPr/>
          </a:p>
        </p:txBody>
      </p:sp>
      <p:sp>
        <p:nvSpPr>
          <p:cNvPr id="510" name="Google Shape;510;p14"/>
          <p:cNvSpPr/>
          <p:nvPr/>
        </p:nvSpPr>
        <p:spPr>
          <a:xfrm>
            <a:off x="10567250" y="7670325"/>
            <a:ext cx="1130400" cy="1077900"/>
          </a:xfrm>
          <a:prstGeom prst="roundRect">
            <a:avLst>
              <a:gd fmla="val 16667" name="adj"/>
            </a:avLst>
          </a:prstGeom>
          <a:solidFill>
            <a:srgbClr val="F5B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10488266" y="7670325"/>
            <a:ext cx="1288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3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</a:t>
            </a:r>
            <a:r>
              <a:rPr lang="en-US" sz="7003">
                <a:latin typeface="Zilla Slab"/>
                <a:ea typeface="Zilla Slab"/>
                <a:cs typeface="Zilla Slab"/>
                <a:sym typeface="Zilla Slab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5"/>
          <p:cNvSpPr txBox="1"/>
          <p:nvPr/>
        </p:nvSpPr>
        <p:spPr>
          <a:xfrm>
            <a:off x="2476500" y="389050"/>
            <a:ext cx="133350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Methods</a:t>
            </a:r>
            <a:endParaRPr/>
          </a:p>
        </p:txBody>
      </p:sp>
      <p:sp>
        <p:nvSpPr>
          <p:cNvPr id="517" name="Google Shape;517;p15"/>
          <p:cNvSpPr txBox="1"/>
          <p:nvPr/>
        </p:nvSpPr>
        <p:spPr>
          <a:xfrm>
            <a:off x="11893353" y="2315050"/>
            <a:ext cx="539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Assistant"/>
                <a:ea typeface="Assistant"/>
                <a:cs typeface="Assistant"/>
                <a:sym typeface="Assistant"/>
              </a:rPr>
              <a:t>Matching Algorithm</a:t>
            </a:r>
            <a:endParaRPr sz="1700"/>
          </a:p>
        </p:txBody>
      </p:sp>
      <p:sp>
        <p:nvSpPr>
          <p:cNvPr id="518" name="Google Shape;518;p15"/>
          <p:cNvSpPr txBox="1"/>
          <p:nvPr/>
        </p:nvSpPr>
        <p:spPr>
          <a:xfrm>
            <a:off x="11776753" y="5236813"/>
            <a:ext cx="5393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Implementation Details</a:t>
            </a:r>
            <a:endParaRPr b="1" sz="2799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11893353" y="7368135"/>
            <a:ext cx="5393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Testing Approach</a:t>
            </a:r>
            <a:endParaRPr b="1" sz="2799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0" name="Google Shape;520;p15"/>
          <p:cNvSpPr txBox="1"/>
          <p:nvPr/>
        </p:nvSpPr>
        <p:spPr>
          <a:xfrm>
            <a:off x="11893375" y="2757492"/>
            <a:ext cx="62103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Calculates compatibility scores using weighted student preferences 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Processes both individual applications and roommate groups seamlessly 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Incorporates error handling for missing or inconsistent data entries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1" name="Google Shape;521;p15"/>
          <p:cNvSpPr txBox="1"/>
          <p:nvPr/>
        </p:nvSpPr>
        <p:spPr>
          <a:xfrm>
            <a:off x="11776775" y="5667620"/>
            <a:ext cx="62103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Developed in Python with integration to Firebase for real-time data access 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Structured as a series of filters: data collection, validation, grouping, scoring, and assignment.</a:t>
            </a:r>
            <a:endParaRPr b="1" sz="2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2" name="Google Shape;522;p15"/>
          <p:cNvSpPr txBox="1"/>
          <p:nvPr/>
        </p:nvSpPr>
        <p:spPr>
          <a:xfrm>
            <a:off x="11893375" y="7798928"/>
            <a:ext cx="62103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Created diverse test cases to evaluate algorithm performance under various scenarios 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sistant"/>
              <a:buChar char="●"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Iteratively refined weights and thresholds based on test outcomes to optimize assignments</a:t>
            </a:r>
            <a:endParaRPr sz="2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3" name="Google Shape;523;p15"/>
          <p:cNvSpPr/>
          <p:nvPr/>
        </p:nvSpPr>
        <p:spPr>
          <a:xfrm>
            <a:off x="118275" y="2315050"/>
            <a:ext cx="10253400" cy="7062000"/>
          </a:xfrm>
          <a:prstGeom prst="roundRect">
            <a:avLst>
              <a:gd fmla="val 6947" name="adj"/>
            </a:avLst>
          </a:prstGeom>
          <a:solidFill>
            <a:srgbClr val="C3C2D5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4" name="Google Shape;524;p15"/>
          <p:cNvSpPr/>
          <p:nvPr/>
        </p:nvSpPr>
        <p:spPr>
          <a:xfrm>
            <a:off x="10567250" y="2315050"/>
            <a:ext cx="1130400" cy="1077900"/>
          </a:xfrm>
          <a:prstGeom prst="roundRect">
            <a:avLst>
              <a:gd fmla="val 16667" name="adj"/>
            </a:avLst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5" name="Google Shape;525;p15"/>
          <p:cNvSpPr txBox="1"/>
          <p:nvPr/>
        </p:nvSpPr>
        <p:spPr>
          <a:xfrm>
            <a:off x="10488266" y="2315038"/>
            <a:ext cx="1288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3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10567250" y="5468250"/>
            <a:ext cx="1130400" cy="1077900"/>
          </a:xfrm>
          <a:prstGeom prst="roundRect">
            <a:avLst>
              <a:gd fmla="val 16667" name="adj"/>
            </a:avLst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7" name="Google Shape;527;p15"/>
          <p:cNvSpPr txBox="1"/>
          <p:nvPr/>
        </p:nvSpPr>
        <p:spPr>
          <a:xfrm>
            <a:off x="10371666" y="5274625"/>
            <a:ext cx="1288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3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</a:t>
            </a:r>
            <a:r>
              <a:rPr lang="en-US" sz="7003">
                <a:latin typeface="Zilla Slab"/>
                <a:ea typeface="Zilla Slab"/>
                <a:cs typeface="Zilla Slab"/>
                <a:sym typeface="Zilla Slab"/>
              </a:rPr>
              <a:t>2</a:t>
            </a: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10567250" y="7407025"/>
            <a:ext cx="1130400" cy="1077900"/>
          </a:xfrm>
          <a:prstGeom prst="roundRect">
            <a:avLst>
              <a:gd fmla="val 16667" name="adj"/>
            </a:avLst>
          </a:prstGeom>
          <a:solidFill>
            <a:srgbClr val="ABD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9" name="Google Shape;529;p15"/>
          <p:cNvSpPr txBox="1"/>
          <p:nvPr/>
        </p:nvSpPr>
        <p:spPr>
          <a:xfrm>
            <a:off x="10488266" y="7407013"/>
            <a:ext cx="1288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3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</a:t>
            </a:r>
            <a:r>
              <a:rPr lang="en-US" sz="7003">
                <a:latin typeface="Zilla Slab"/>
                <a:ea typeface="Zilla Slab"/>
                <a:cs typeface="Zilla Slab"/>
                <a:sym typeface="Zilla Slab"/>
              </a:rPr>
              <a:t>3</a:t>
            </a:r>
            <a:endParaRPr/>
          </a:p>
        </p:txBody>
      </p:sp>
      <p:pic>
        <p:nvPicPr>
          <p:cNvPr id="530" name="Google Shape;5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00" y="3095129"/>
            <a:ext cx="9947151" cy="55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6"/>
          <p:cNvSpPr/>
          <p:nvPr/>
        </p:nvSpPr>
        <p:spPr>
          <a:xfrm>
            <a:off x="-596300" y="1300661"/>
            <a:ext cx="11916300" cy="1797900"/>
          </a:xfrm>
          <a:prstGeom prst="roundRect">
            <a:avLst>
              <a:gd fmla="val 16667" name="adj"/>
            </a:avLst>
          </a:prstGeom>
          <a:solidFill>
            <a:srgbClr val="ABD4D6"/>
          </a:solidFill>
          <a:ln cap="flat" cmpd="sng" w="28575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-584114" y="3364730"/>
            <a:ext cx="11916300" cy="3786000"/>
          </a:xfrm>
          <a:prstGeom prst="roundRect">
            <a:avLst>
              <a:gd fmla="val 16667" name="adj"/>
            </a:avLst>
          </a:prstGeom>
          <a:solidFill>
            <a:srgbClr val="C3C2D5"/>
          </a:solidFill>
          <a:ln cap="flat" cmpd="sng" w="28575">
            <a:solidFill>
              <a:srgbClr val="8C89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-568227" y="7416922"/>
            <a:ext cx="11916300" cy="2630400"/>
          </a:xfrm>
          <a:prstGeom prst="roundRect">
            <a:avLst>
              <a:gd fmla="val 16667" name="adj"/>
            </a:avLst>
          </a:prstGeom>
          <a:solidFill>
            <a:srgbClr val="F5BCCD"/>
          </a:solidFill>
          <a:ln cap="flat" cmpd="sng" w="28575">
            <a:solidFill>
              <a:srgbClr val="F392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8" name="Google Shape;538;p16"/>
          <p:cNvSpPr txBox="1"/>
          <p:nvPr/>
        </p:nvSpPr>
        <p:spPr>
          <a:xfrm>
            <a:off x="270600" y="110325"/>
            <a:ext cx="108549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latin typeface="Zilla Slab"/>
                <a:ea typeface="Zilla Slab"/>
                <a:cs typeface="Zilla Slab"/>
                <a:sym typeface="Zilla Slab"/>
              </a:rPr>
              <a:t>Project Implementation</a:t>
            </a:r>
            <a:endParaRPr sz="76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39" name="Google Shape;539;p16"/>
          <p:cNvSpPr txBox="1"/>
          <p:nvPr/>
        </p:nvSpPr>
        <p:spPr>
          <a:xfrm>
            <a:off x="116625" y="1319861"/>
            <a:ext cx="13563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540" name="Google Shape;540;p16"/>
          <p:cNvSpPr txBox="1"/>
          <p:nvPr/>
        </p:nvSpPr>
        <p:spPr>
          <a:xfrm>
            <a:off x="-7266" y="3338144"/>
            <a:ext cx="1815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541" name="Google Shape;541;p16"/>
          <p:cNvSpPr txBox="1"/>
          <p:nvPr/>
        </p:nvSpPr>
        <p:spPr>
          <a:xfrm>
            <a:off x="28063" y="7486522"/>
            <a:ext cx="1815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72" u="none" cap="none" strike="noStrik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542" name="Google Shape;542;p16"/>
          <p:cNvSpPr txBox="1"/>
          <p:nvPr/>
        </p:nvSpPr>
        <p:spPr>
          <a:xfrm>
            <a:off x="2147691" y="1717049"/>
            <a:ext cx="7992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Divided into sprints focusing on frontend, backend, database, and algorithm development.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Each sprint included planning, development, testing, and team reviews.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16"/>
          <p:cNvSpPr txBox="1"/>
          <p:nvPr/>
        </p:nvSpPr>
        <p:spPr>
          <a:xfrm>
            <a:off x="2031085" y="1372943"/>
            <a:ext cx="625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nter"/>
                <a:ea typeface="Inter"/>
                <a:cs typeface="Inter"/>
                <a:sym typeface="Inter"/>
              </a:rPr>
              <a:t>Work Breakdown</a:t>
            </a:r>
            <a:endParaRPr sz="2000"/>
          </a:p>
        </p:txBody>
      </p:sp>
      <p:sp>
        <p:nvSpPr>
          <p:cNvPr id="544" name="Google Shape;544;p16"/>
          <p:cNvSpPr txBox="1"/>
          <p:nvPr/>
        </p:nvSpPr>
        <p:spPr>
          <a:xfrm>
            <a:off x="2159886" y="3922880"/>
            <a:ext cx="8886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Kyren Stephenson</a:t>
            </a:r>
            <a:r>
              <a:rPr lang="en-US" sz="2000">
                <a:solidFill>
                  <a:schemeClr val="dk1"/>
                </a:solidFill>
              </a:rPr>
              <a:t>: Co-led frontend development and UI/UX design.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Jonathan Fasano</a:t>
            </a:r>
            <a:r>
              <a:rPr lang="en-US" sz="2000">
                <a:solidFill>
                  <a:schemeClr val="dk1"/>
                </a:solidFill>
              </a:rPr>
              <a:t>: Co-led frontend development and UI/UX design.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Alexes Pagan</a:t>
            </a:r>
            <a:r>
              <a:rPr lang="en-US" sz="2000">
                <a:solidFill>
                  <a:schemeClr val="dk1"/>
                </a:solidFill>
              </a:rPr>
              <a:t>: Managed database schemas and Firebase interactions.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John Doyle</a:t>
            </a:r>
            <a:r>
              <a:rPr lang="en-US" sz="2000">
                <a:solidFill>
                  <a:schemeClr val="dk1"/>
                </a:solidFill>
              </a:rPr>
              <a:t>: Assisted in frontend development, UI Design, and Handled testing strategies.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Arman Hemmati Alamdari</a:t>
            </a:r>
            <a:r>
              <a:rPr lang="en-US" sz="2000">
                <a:solidFill>
                  <a:schemeClr val="dk1"/>
                </a:solidFill>
              </a:rPr>
              <a:t>: Assisted with login page backend development and flask implementation.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Parsa Jafaripour</a:t>
            </a:r>
            <a:r>
              <a:rPr lang="en-US" sz="2000">
                <a:solidFill>
                  <a:schemeClr val="dk1"/>
                </a:solidFill>
              </a:rPr>
              <a:t>: Coordinated project management, developed and optimized the matching algorithm.</a:t>
            </a:r>
            <a:endParaRPr sz="2000"/>
          </a:p>
        </p:txBody>
      </p:sp>
      <p:sp>
        <p:nvSpPr>
          <p:cNvPr id="545" name="Google Shape;545;p16"/>
          <p:cNvSpPr txBox="1"/>
          <p:nvPr/>
        </p:nvSpPr>
        <p:spPr>
          <a:xfrm>
            <a:off x="2159896" y="3451360"/>
            <a:ext cx="625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Team Member Contributions</a:t>
            </a:r>
            <a:endParaRPr sz="2200"/>
          </a:p>
        </p:txBody>
      </p:sp>
      <p:sp>
        <p:nvSpPr>
          <p:cNvPr id="546" name="Google Shape;546;p16"/>
          <p:cNvSpPr txBox="1"/>
          <p:nvPr/>
        </p:nvSpPr>
        <p:spPr>
          <a:xfrm>
            <a:off x="2033373" y="8086972"/>
            <a:ext cx="8886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Integrating Firebase Authentication with Flask sessions posed initial difficulties </a:t>
            </a:r>
            <a:endParaRPr sz="2000"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Handling complex roommate grouping logic within the algorithm </a:t>
            </a:r>
            <a:endParaRPr sz="2000"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Synchronizing team efforts across different schedules</a:t>
            </a:r>
            <a:endParaRPr sz="2000"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Coding in new languages and frameworks (HTML, Javascript, Flask)</a:t>
            </a:r>
            <a:endParaRPr sz="2000"/>
          </a:p>
        </p:txBody>
      </p:sp>
      <p:sp>
        <p:nvSpPr>
          <p:cNvPr id="547" name="Google Shape;547;p16"/>
          <p:cNvSpPr txBox="1"/>
          <p:nvPr/>
        </p:nvSpPr>
        <p:spPr>
          <a:xfrm>
            <a:off x="2175783" y="7622587"/>
            <a:ext cx="625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Challenges Faced</a:t>
            </a:r>
            <a:endParaRPr sz="2200"/>
          </a:p>
        </p:txBody>
      </p:sp>
      <p:pic>
        <p:nvPicPr>
          <p:cNvPr id="548" name="Google Shape;5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4675" y="6289312"/>
            <a:ext cx="5909901" cy="33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6"/>
          <p:cNvSpPr/>
          <p:nvPr/>
        </p:nvSpPr>
        <p:spPr>
          <a:xfrm flipH="1" rot="-5400000">
            <a:off x="12445499" y="5524881"/>
            <a:ext cx="1163700" cy="22200"/>
          </a:xfrm>
          <a:prstGeom prst="rect">
            <a:avLst/>
          </a:prstGeom>
          <a:solidFill>
            <a:srgbClr val="76C8CC"/>
          </a:solidFill>
          <a:ln cap="flat" cmpd="sng" w="38100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0" name="Google Shape;550;p16"/>
          <p:cNvSpPr/>
          <p:nvPr/>
        </p:nvSpPr>
        <p:spPr>
          <a:xfrm rot="-2358534">
            <a:off x="12996321" y="6088286"/>
            <a:ext cx="62036" cy="62036"/>
          </a:xfrm>
          <a:prstGeom prst="rtTriangle">
            <a:avLst/>
          </a:prstGeom>
          <a:solidFill>
            <a:srgbClr val="76C8CC"/>
          </a:solidFill>
          <a:ln cap="flat" cmpd="sng" w="38100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1" name="Google Shape;551;p16"/>
          <p:cNvSpPr/>
          <p:nvPr/>
        </p:nvSpPr>
        <p:spPr>
          <a:xfrm flipH="1" rot="-5400000">
            <a:off x="14377774" y="5530602"/>
            <a:ext cx="1163700" cy="22200"/>
          </a:xfrm>
          <a:prstGeom prst="rect">
            <a:avLst/>
          </a:prstGeom>
          <a:solidFill>
            <a:srgbClr val="76C8CC"/>
          </a:solidFill>
          <a:ln cap="flat" cmpd="sng" w="38100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2" name="Google Shape;552;p16"/>
          <p:cNvSpPr/>
          <p:nvPr/>
        </p:nvSpPr>
        <p:spPr>
          <a:xfrm rot="-2358534">
            <a:off x="14928596" y="6094007"/>
            <a:ext cx="62036" cy="62036"/>
          </a:xfrm>
          <a:prstGeom prst="rtTriangle">
            <a:avLst/>
          </a:prstGeom>
          <a:solidFill>
            <a:srgbClr val="76C8CC"/>
          </a:solidFill>
          <a:ln cap="flat" cmpd="sng" w="38100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3" name="Google Shape;553;p16"/>
          <p:cNvSpPr/>
          <p:nvPr/>
        </p:nvSpPr>
        <p:spPr>
          <a:xfrm flipH="1" rot="-5400000">
            <a:off x="16324349" y="5530590"/>
            <a:ext cx="1163700" cy="22200"/>
          </a:xfrm>
          <a:prstGeom prst="rect">
            <a:avLst/>
          </a:prstGeom>
          <a:solidFill>
            <a:srgbClr val="76C8CC"/>
          </a:solidFill>
          <a:ln cap="flat" cmpd="sng" w="38100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4" name="Google Shape;554;p16"/>
          <p:cNvSpPr/>
          <p:nvPr/>
        </p:nvSpPr>
        <p:spPr>
          <a:xfrm rot="-2358534">
            <a:off x="16875171" y="6093994"/>
            <a:ext cx="62036" cy="62036"/>
          </a:xfrm>
          <a:prstGeom prst="rtTriangle">
            <a:avLst/>
          </a:prstGeom>
          <a:solidFill>
            <a:srgbClr val="76C8CC"/>
          </a:solidFill>
          <a:ln cap="flat" cmpd="sng" w="38100">
            <a:solidFill>
              <a:srgbClr val="76C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55" name="Google Shape;555;p16"/>
          <p:cNvPicPr preferRelativeResize="0"/>
          <p:nvPr/>
        </p:nvPicPr>
        <p:blipFill rotWithShape="1">
          <a:blip r:embed="rId4">
            <a:alphaModFix/>
          </a:blip>
          <a:srcRect b="3696" l="17530" r="16814" t="17158"/>
          <a:stretch/>
        </p:blipFill>
        <p:spPr>
          <a:xfrm rot="-5400000">
            <a:off x="13129562" y="452887"/>
            <a:ext cx="3660127" cy="53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0F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7"/>
          <p:cNvSpPr txBox="1"/>
          <p:nvPr/>
        </p:nvSpPr>
        <p:spPr>
          <a:xfrm>
            <a:off x="4153613" y="828675"/>
            <a:ext cx="99807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2">
                <a:latin typeface="Zilla Slab"/>
                <a:ea typeface="Zilla Slab"/>
                <a:cs typeface="Zilla Slab"/>
                <a:sym typeface="Zilla Slab"/>
              </a:rPr>
              <a:t>Testing</a:t>
            </a:r>
            <a:endParaRPr/>
          </a:p>
        </p:txBody>
      </p:sp>
      <p:sp>
        <p:nvSpPr>
          <p:cNvPr id="561" name="Google Shape;561;p17"/>
          <p:cNvSpPr txBox="1"/>
          <p:nvPr/>
        </p:nvSpPr>
        <p:spPr>
          <a:xfrm>
            <a:off x="935623" y="6524024"/>
            <a:ext cx="50067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Employed unit tests for individual functions and components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Conducted integration tests to make sure of smooth interaction between modules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2" name="Google Shape;562;p17"/>
          <p:cNvSpPr txBox="1"/>
          <p:nvPr/>
        </p:nvSpPr>
        <p:spPr>
          <a:xfrm>
            <a:off x="6679004" y="6468024"/>
            <a:ext cx="5006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Generated sample applications with varied preferences and roommate requests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Included edge cases like conflicting roommate choices and incomplete forms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3" name="Google Shape;563;p17"/>
          <p:cNvSpPr txBox="1"/>
          <p:nvPr/>
        </p:nvSpPr>
        <p:spPr>
          <a:xfrm>
            <a:off x="12422384" y="6524024"/>
            <a:ext cx="50067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Identified and resolved bugs affecting compatibility calculations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Validated that the algorithm assigns students effectively according to preferences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Ubuntu"/>
                <a:ea typeface="Ubuntu"/>
                <a:cs typeface="Ubuntu"/>
                <a:sym typeface="Ubuntu"/>
              </a:rPr>
              <a:t>Achieved improved reliability and accuracy in room assignments through iterative testing.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4" name="Google Shape;564;p17"/>
          <p:cNvSpPr txBox="1"/>
          <p:nvPr/>
        </p:nvSpPr>
        <p:spPr>
          <a:xfrm>
            <a:off x="6880129" y="3225873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Test Data and Cases</a:t>
            </a:r>
            <a:endParaRPr sz="1800"/>
          </a:p>
        </p:txBody>
      </p:sp>
      <p:sp>
        <p:nvSpPr>
          <p:cNvPr id="565" name="Google Shape;565;p17"/>
          <p:cNvSpPr txBox="1"/>
          <p:nvPr/>
        </p:nvSpPr>
        <p:spPr>
          <a:xfrm>
            <a:off x="1098364" y="3225873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Strategies and Methods</a:t>
            </a:r>
            <a:endParaRPr sz="1800"/>
          </a:p>
        </p:txBody>
      </p:sp>
      <p:sp>
        <p:nvSpPr>
          <p:cNvPr id="566" name="Google Shape;566;p17"/>
          <p:cNvSpPr txBox="1"/>
          <p:nvPr/>
        </p:nvSpPr>
        <p:spPr>
          <a:xfrm>
            <a:off x="12585135" y="3225885"/>
            <a:ext cx="4681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Assistant"/>
                <a:ea typeface="Assistant"/>
                <a:cs typeface="Assistant"/>
                <a:sym typeface="Assistant"/>
              </a:rPr>
              <a:t>Results</a:t>
            </a:r>
            <a:endParaRPr sz="1800"/>
          </a:p>
        </p:txBody>
      </p:sp>
      <p:sp>
        <p:nvSpPr>
          <p:cNvPr id="567" name="Google Shape;567;p17"/>
          <p:cNvSpPr/>
          <p:nvPr/>
        </p:nvSpPr>
        <p:spPr>
          <a:xfrm>
            <a:off x="439850" y="610875"/>
            <a:ext cx="425700" cy="435000"/>
          </a:xfrm>
          <a:prstGeom prst="ellipse">
            <a:avLst/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439850" y="-226550"/>
            <a:ext cx="425700" cy="435000"/>
          </a:xfrm>
          <a:prstGeom prst="ellipse">
            <a:avLst/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69" name="Google Shape;569;p17"/>
          <p:cNvGrpSpPr/>
          <p:nvPr/>
        </p:nvGrpSpPr>
        <p:grpSpPr>
          <a:xfrm rot="5400000">
            <a:off x="2176426" y="2595061"/>
            <a:ext cx="2525110" cy="4929942"/>
            <a:chOff x="539800" y="3865200"/>
            <a:chExt cx="2068575" cy="4114800"/>
          </a:xfrm>
        </p:grpSpPr>
        <p:sp>
          <p:nvSpPr>
            <p:cNvPr id="570" name="Google Shape;570;p17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73" name="Google Shape;573;p17"/>
          <p:cNvGrpSpPr/>
          <p:nvPr/>
        </p:nvGrpSpPr>
        <p:grpSpPr>
          <a:xfrm rot="5400000">
            <a:off x="7919788" y="2605024"/>
            <a:ext cx="2525110" cy="4929942"/>
            <a:chOff x="539800" y="3865200"/>
            <a:chExt cx="2068575" cy="4114800"/>
          </a:xfrm>
        </p:grpSpPr>
        <p:sp>
          <p:nvSpPr>
            <p:cNvPr id="574" name="Google Shape;574;p17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F5B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77" name="Google Shape;577;p17"/>
          <p:cNvSpPr/>
          <p:nvPr/>
        </p:nvSpPr>
        <p:spPr>
          <a:xfrm>
            <a:off x="17422400" y="1448300"/>
            <a:ext cx="425700" cy="435000"/>
          </a:xfrm>
          <a:prstGeom prst="ellipse">
            <a:avLst/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8" name="Google Shape;578;p17"/>
          <p:cNvSpPr/>
          <p:nvPr/>
        </p:nvSpPr>
        <p:spPr>
          <a:xfrm>
            <a:off x="17422400" y="610875"/>
            <a:ext cx="425700" cy="435000"/>
          </a:xfrm>
          <a:prstGeom prst="ellipse">
            <a:avLst/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9" name="Google Shape;579;p17"/>
          <p:cNvSpPr/>
          <p:nvPr/>
        </p:nvSpPr>
        <p:spPr>
          <a:xfrm>
            <a:off x="17422400" y="-226550"/>
            <a:ext cx="425700" cy="435000"/>
          </a:xfrm>
          <a:prstGeom prst="ellipse">
            <a:avLst/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0" name="Google Shape;580;p17"/>
          <p:cNvSpPr/>
          <p:nvPr/>
        </p:nvSpPr>
        <p:spPr>
          <a:xfrm>
            <a:off x="14217366" y="4191549"/>
            <a:ext cx="1927808" cy="2027848"/>
          </a:xfrm>
          <a:custGeom>
            <a:rect b="b" l="l" r="r" t="t"/>
            <a:pathLst>
              <a:path extrusionOk="0" h="1010136" w="699749">
                <a:moveTo>
                  <a:pt x="0" y="0"/>
                </a:moveTo>
                <a:lnTo>
                  <a:pt x="699749" y="0"/>
                </a:lnTo>
                <a:lnTo>
                  <a:pt x="699749" y="1010136"/>
                </a:lnTo>
                <a:lnTo>
                  <a:pt x="0" y="1010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1" name="Google Shape;581;p17"/>
          <p:cNvGrpSpPr/>
          <p:nvPr/>
        </p:nvGrpSpPr>
        <p:grpSpPr>
          <a:xfrm rot="5400000">
            <a:off x="13586426" y="2633036"/>
            <a:ext cx="2525110" cy="4929942"/>
            <a:chOff x="539800" y="3865200"/>
            <a:chExt cx="2068575" cy="4114800"/>
          </a:xfrm>
        </p:grpSpPr>
        <p:sp>
          <p:nvSpPr>
            <p:cNvPr id="582" name="Google Shape;582;p17"/>
            <p:cNvSpPr/>
            <p:nvPr/>
          </p:nvSpPr>
          <p:spPr>
            <a:xfrm>
              <a:off x="539800" y="3865200"/>
              <a:ext cx="2068500" cy="1962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539800" y="6018000"/>
              <a:ext cx="2068500" cy="1962000"/>
            </a:xfrm>
            <a:prstGeom prst="ellipse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539875" y="4832750"/>
              <a:ext cx="2068500" cy="2235900"/>
            </a:xfrm>
            <a:prstGeom prst="rect">
              <a:avLst/>
            </a:prstGeom>
            <a:solidFill>
              <a:srgbClr val="C3C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85" name="Google Shape;585;p17"/>
          <p:cNvSpPr/>
          <p:nvPr/>
        </p:nvSpPr>
        <p:spPr>
          <a:xfrm>
            <a:off x="17329552" y="2285725"/>
            <a:ext cx="611400" cy="1079400"/>
          </a:xfrm>
          <a:prstGeom prst="star4">
            <a:avLst>
              <a:gd fmla="val 18719" name="adj"/>
            </a:avLst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6" name="Google Shape;586;p17"/>
          <p:cNvSpPr/>
          <p:nvPr/>
        </p:nvSpPr>
        <p:spPr>
          <a:xfrm>
            <a:off x="347002" y="1448300"/>
            <a:ext cx="611400" cy="1079400"/>
          </a:xfrm>
          <a:prstGeom prst="star4">
            <a:avLst>
              <a:gd fmla="val 18719" name="adj"/>
            </a:avLst>
          </a:prstGeom>
          <a:solidFill>
            <a:srgbClr val="ABD4D6"/>
          </a:solidFill>
          <a:ln cap="flat" cmpd="sng" w="9525">
            <a:solidFill>
              <a:srgbClr val="8FD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87" name="Google Shape;587;p17"/>
          <p:cNvGrpSpPr/>
          <p:nvPr/>
        </p:nvGrpSpPr>
        <p:grpSpPr>
          <a:xfrm>
            <a:off x="2771978" y="4322806"/>
            <a:ext cx="1333991" cy="1550383"/>
            <a:chOff x="5075495" y="2169107"/>
            <a:chExt cx="895597" cy="952499"/>
          </a:xfrm>
        </p:grpSpPr>
        <p:sp>
          <p:nvSpPr>
            <p:cNvPr id="588" name="Google Shape;588;p17"/>
            <p:cNvSpPr/>
            <p:nvPr/>
          </p:nvSpPr>
          <p:spPr>
            <a:xfrm>
              <a:off x="5512935" y="2169107"/>
              <a:ext cx="41614" cy="139093"/>
            </a:xfrm>
            <a:custGeom>
              <a:rect b="b" l="l" r="r" t="t"/>
              <a:pathLst>
                <a:path extrusionOk="0" h="139093" w="44153">
                  <a:moveTo>
                    <a:pt x="22077" y="139094"/>
                  </a:moveTo>
                  <a:cubicBezTo>
                    <a:pt x="9874" y="139094"/>
                    <a:pt x="0" y="130197"/>
                    <a:pt x="0" y="119224"/>
                  </a:cubicBezTo>
                  <a:lnTo>
                    <a:pt x="0" y="19869"/>
                  </a:lnTo>
                  <a:cubicBezTo>
                    <a:pt x="0" y="8877"/>
                    <a:pt x="9874" y="0"/>
                    <a:pt x="22077" y="0"/>
                  </a:cubicBezTo>
                  <a:cubicBezTo>
                    <a:pt x="34279" y="0"/>
                    <a:pt x="44154" y="8877"/>
                    <a:pt x="44154" y="19869"/>
                  </a:cubicBezTo>
                  <a:lnTo>
                    <a:pt x="44154" y="119215"/>
                  </a:lnTo>
                  <a:cubicBezTo>
                    <a:pt x="44154" y="130197"/>
                    <a:pt x="34279" y="139094"/>
                    <a:pt x="22077" y="139094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5700410" y="2248577"/>
              <a:ext cx="104052" cy="119220"/>
            </a:xfrm>
            <a:custGeom>
              <a:rect b="b" l="l" r="r" t="t"/>
              <a:pathLst>
                <a:path extrusionOk="0" h="119220" w="110400">
                  <a:moveTo>
                    <a:pt x="22067" y="119221"/>
                  </a:moveTo>
                  <a:cubicBezTo>
                    <a:pt x="17442" y="119221"/>
                    <a:pt x="12806" y="117916"/>
                    <a:pt x="8837" y="115239"/>
                  </a:cubicBezTo>
                  <a:cubicBezTo>
                    <a:pt x="-920" y="108667"/>
                    <a:pt x="-2899" y="96199"/>
                    <a:pt x="4414" y="87436"/>
                  </a:cubicBezTo>
                  <a:lnTo>
                    <a:pt x="70665" y="7959"/>
                  </a:lnTo>
                  <a:cubicBezTo>
                    <a:pt x="77957" y="-842"/>
                    <a:pt x="91832" y="-2604"/>
                    <a:pt x="101547" y="3978"/>
                  </a:cubicBezTo>
                  <a:cubicBezTo>
                    <a:pt x="111326" y="10550"/>
                    <a:pt x="113306" y="23009"/>
                    <a:pt x="105971" y="31781"/>
                  </a:cubicBezTo>
                  <a:lnTo>
                    <a:pt x="39741" y="111267"/>
                  </a:lnTo>
                  <a:cubicBezTo>
                    <a:pt x="35402" y="116487"/>
                    <a:pt x="28787" y="119221"/>
                    <a:pt x="22067" y="11922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5242147" y="2248566"/>
              <a:ext cx="104037" cy="119231"/>
            </a:xfrm>
            <a:custGeom>
              <a:rect b="b" l="l" r="r" t="t"/>
              <a:pathLst>
                <a:path extrusionOk="0" h="119231" w="110384">
                  <a:moveTo>
                    <a:pt x="88333" y="119232"/>
                  </a:moveTo>
                  <a:cubicBezTo>
                    <a:pt x="81602" y="119232"/>
                    <a:pt x="74988" y="116498"/>
                    <a:pt x="70649" y="111278"/>
                  </a:cubicBezTo>
                  <a:lnTo>
                    <a:pt x="4418" y="31792"/>
                  </a:lnTo>
                  <a:cubicBezTo>
                    <a:pt x="-2906" y="23020"/>
                    <a:pt x="-916" y="10561"/>
                    <a:pt x="8842" y="3989"/>
                  </a:cubicBezTo>
                  <a:cubicBezTo>
                    <a:pt x="18557" y="-2612"/>
                    <a:pt x="32411" y="-840"/>
                    <a:pt x="39724" y="7970"/>
                  </a:cubicBezTo>
                  <a:lnTo>
                    <a:pt x="105955" y="87447"/>
                  </a:lnTo>
                  <a:cubicBezTo>
                    <a:pt x="113289" y="96210"/>
                    <a:pt x="111310" y="108678"/>
                    <a:pt x="101541" y="115250"/>
                  </a:cubicBezTo>
                  <a:cubicBezTo>
                    <a:pt x="97583" y="117936"/>
                    <a:pt x="92948" y="119232"/>
                    <a:pt x="88333" y="119232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5075495" y="2427412"/>
              <a:ext cx="124866" cy="79479"/>
            </a:xfrm>
            <a:custGeom>
              <a:rect b="b" l="l" r="r" t="t"/>
              <a:pathLst>
                <a:path extrusionOk="0" h="79479" w="132484">
                  <a:moveTo>
                    <a:pt x="110364" y="79479"/>
                  </a:moveTo>
                  <a:cubicBezTo>
                    <a:pt x="107051" y="79479"/>
                    <a:pt x="103697" y="78812"/>
                    <a:pt x="100522" y="77384"/>
                  </a:cubicBezTo>
                  <a:lnTo>
                    <a:pt x="12214" y="37645"/>
                  </a:lnTo>
                  <a:cubicBezTo>
                    <a:pt x="1303" y="32730"/>
                    <a:pt x="-3121" y="20796"/>
                    <a:pt x="2340" y="10975"/>
                  </a:cubicBezTo>
                  <a:cubicBezTo>
                    <a:pt x="7822" y="1155"/>
                    <a:pt x="21062" y="-2779"/>
                    <a:pt x="31963" y="2079"/>
                  </a:cubicBezTo>
                  <a:lnTo>
                    <a:pt x="120270" y="41827"/>
                  </a:lnTo>
                  <a:cubicBezTo>
                    <a:pt x="131182" y="46732"/>
                    <a:pt x="135605" y="58677"/>
                    <a:pt x="130144" y="68487"/>
                  </a:cubicBezTo>
                  <a:cubicBezTo>
                    <a:pt x="126271" y="75460"/>
                    <a:pt x="118481" y="79479"/>
                    <a:pt x="110364" y="79479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5846216" y="2427416"/>
              <a:ext cx="124876" cy="79475"/>
            </a:xfrm>
            <a:custGeom>
              <a:rect b="b" l="l" r="r" t="t"/>
              <a:pathLst>
                <a:path extrusionOk="0" h="79475" w="132494">
                  <a:moveTo>
                    <a:pt x="22099" y="79476"/>
                  </a:moveTo>
                  <a:cubicBezTo>
                    <a:pt x="13992" y="79476"/>
                    <a:pt x="6224" y="75456"/>
                    <a:pt x="2340" y="68493"/>
                  </a:cubicBezTo>
                  <a:cubicBezTo>
                    <a:pt x="-3121" y="58682"/>
                    <a:pt x="1303" y="46738"/>
                    <a:pt x="12214" y="41833"/>
                  </a:cubicBezTo>
                  <a:lnTo>
                    <a:pt x="100543" y="2085"/>
                  </a:lnTo>
                  <a:cubicBezTo>
                    <a:pt x="111444" y="-2782"/>
                    <a:pt x="124694" y="1151"/>
                    <a:pt x="130155" y="10981"/>
                  </a:cubicBezTo>
                  <a:cubicBezTo>
                    <a:pt x="135616" y="20811"/>
                    <a:pt x="131192" y="32736"/>
                    <a:pt x="120270" y="37651"/>
                  </a:cubicBezTo>
                  <a:lnTo>
                    <a:pt x="31963" y="77390"/>
                  </a:lnTo>
                  <a:cubicBezTo>
                    <a:pt x="28788" y="78809"/>
                    <a:pt x="25433" y="79476"/>
                    <a:pt x="22099" y="79476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5398383" y="2516826"/>
              <a:ext cx="41614" cy="39738"/>
            </a:xfrm>
            <a:custGeom>
              <a:rect b="b" l="l" r="r" t="t"/>
              <a:pathLst>
                <a:path extrusionOk="0" h="39738" w="44153">
                  <a:moveTo>
                    <a:pt x="44154" y="19869"/>
                  </a:moveTo>
                  <a:cubicBezTo>
                    <a:pt x="44154" y="30843"/>
                    <a:pt x="34270" y="39738"/>
                    <a:pt x="22077" y="39738"/>
                  </a:cubicBezTo>
                  <a:cubicBezTo>
                    <a:pt x="9884" y="39738"/>
                    <a:pt x="0" y="30843"/>
                    <a:pt x="0" y="19869"/>
                  </a:cubicBezTo>
                  <a:cubicBezTo>
                    <a:pt x="0" y="8896"/>
                    <a:pt x="9884" y="0"/>
                    <a:pt x="22077" y="0"/>
                  </a:cubicBezTo>
                  <a:cubicBezTo>
                    <a:pt x="34270" y="0"/>
                    <a:pt x="44154" y="8896"/>
                    <a:pt x="44154" y="19869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5502530" y="2616172"/>
              <a:ext cx="41614" cy="39738"/>
            </a:xfrm>
            <a:custGeom>
              <a:rect b="b" l="l" r="r" t="t"/>
              <a:pathLst>
                <a:path extrusionOk="0" h="39738" w="44153">
                  <a:moveTo>
                    <a:pt x="44154" y="19869"/>
                  </a:moveTo>
                  <a:cubicBezTo>
                    <a:pt x="44154" y="30843"/>
                    <a:pt x="34270" y="39738"/>
                    <a:pt x="22077" y="39738"/>
                  </a:cubicBezTo>
                  <a:cubicBezTo>
                    <a:pt x="9884" y="39738"/>
                    <a:pt x="0" y="30843"/>
                    <a:pt x="0" y="19869"/>
                  </a:cubicBezTo>
                  <a:cubicBezTo>
                    <a:pt x="0" y="8896"/>
                    <a:pt x="9884" y="0"/>
                    <a:pt x="22077" y="0"/>
                  </a:cubicBezTo>
                  <a:cubicBezTo>
                    <a:pt x="34270" y="0"/>
                    <a:pt x="44154" y="8896"/>
                    <a:pt x="44154" y="19869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5242142" y="2367798"/>
              <a:ext cx="645059" cy="753808"/>
            </a:xfrm>
            <a:custGeom>
              <a:rect b="b" l="l" r="r" t="t"/>
              <a:pathLst>
                <a:path extrusionOk="0" h="753808" w="684413">
                  <a:moveTo>
                    <a:pt x="618183" y="298047"/>
                  </a:moveTo>
                  <a:cubicBezTo>
                    <a:pt x="618183" y="278178"/>
                    <a:pt x="618183" y="287103"/>
                    <a:pt x="618183" y="278178"/>
                  </a:cubicBezTo>
                  <a:cubicBezTo>
                    <a:pt x="618183" y="124549"/>
                    <a:pt x="479795" y="0"/>
                    <a:pt x="309086" y="0"/>
                  </a:cubicBezTo>
                  <a:cubicBezTo>
                    <a:pt x="138409" y="0"/>
                    <a:pt x="0" y="124549"/>
                    <a:pt x="0" y="278178"/>
                  </a:cubicBezTo>
                  <a:cubicBezTo>
                    <a:pt x="0" y="343062"/>
                    <a:pt x="24892" y="402593"/>
                    <a:pt x="66231" y="449875"/>
                  </a:cubicBezTo>
                  <a:lnTo>
                    <a:pt x="66231" y="753809"/>
                  </a:lnTo>
                  <a:lnTo>
                    <a:pt x="463645" y="753809"/>
                  </a:lnTo>
                  <a:lnTo>
                    <a:pt x="463645" y="655711"/>
                  </a:lnTo>
                  <a:cubicBezTo>
                    <a:pt x="536797" y="655711"/>
                    <a:pt x="596106" y="602342"/>
                    <a:pt x="596106" y="536496"/>
                  </a:cubicBezTo>
                  <a:lnTo>
                    <a:pt x="596106" y="476879"/>
                  </a:lnTo>
                  <a:lnTo>
                    <a:pt x="662337" y="476879"/>
                  </a:lnTo>
                  <a:cubicBezTo>
                    <a:pt x="674539" y="476879"/>
                    <a:pt x="684414" y="467992"/>
                    <a:pt x="684414" y="457009"/>
                  </a:cubicBezTo>
                  <a:cubicBezTo>
                    <a:pt x="684403" y="451837"/>
                    <a:pt x="618183" y="298047"/>
                    <a:pt x="618183" y="298047"/>
                  </a:cubicBezTo>
                  <a:close/>
                  <a:moveTo>
                    <a:pt x="353240" y="278178"/>
                  </a:moveTo>
                  <a:cubicBezTo>
                    <a:pt x="353240" y="300123"/>
                    <a:pt x="333481" y="317916"/>
                    <a:pt x="309086" y="317916"/>
                  </a:cubicBezTo>
                  <a:lnTo>
                    <a:pt x="176615" y="317916"/>
                  </a:lnTo>
                  <a:cubicBezTo>
                    <a:pt x="152241" y="317916"/>
                    <a:pt x="132461" y="300123"/>
                    <a:pt x="132461" y="278178"/>
                  </a:cubicBezTo>
                  <a:lnTo>
                    <a:pt x="132461" y="158963"/>
                  </a:lnTo>
                  <a:cubicBezTo>
                    <a:pt x="132461" y="137008"/>
                    <a:pt x="152241" y="119224"/>
                    <a:pt x="176615" y="119224"/>
                  </a:cubicBezTo>
                  <a:lnTo>
                    <a:pt x="309086" y="119224"/>
                  </a:lnTo>
                  <a:cubicBezTo>
                    <a:pt x="333481" y="119224"/>
                    <a:pt x="353240" y="137008"/>
                    <a:pt x="353240" y="158963"/>
                  </a:cubicBezTo>
                  <a:lnTo>
                    <a:pt x="353240" y="278178"/>
                  </a:lnTo>
                  <a:close/>
                  <a:moveTo>
                    <a:pt x="463645" y="397412"/>
                  </a:moveTo>
                  <a:lnTo>
                    <a:pt x="375317" y="397412"/>
                  </a:lnTo>
                  <a:cubicBezTo>
                    <a:pt x="375317" y="325450"/>
                    <a:pt x="433239" y="388877"/>
                    <a:pt x="440881" y="272339"/>
                  </a:cubicBezTo>
                  <a:cubicBezTo>
                    <a:pt x="428106" y="265376"/>
                    <a:pt x="419470" y="252851"/>
                    <a:pt x="419470" y="238430"/>
                  </a:cubicBezTo>
                  <a:cubicBezTo>
                    <a:pt x="419470" y="216494"/>
                    <a:pt x="439251" y="198692"/>
                    <a:pt x="463645" y="198692"/>
                  </a:cubicBezTo>
                  <a:cubicBezTo>
                    <a:pt x="488029" y="198692"/>
                    <a:pt x="507799" y="216494"/>
                    <a:pt x="507799" y="238430"/>
                  </a:cubicBezTo>
                  <a:cubicBezTo>
                    <a:pt x="507799" y="252851"/>
                    <a:pt x="499174" y="265367"/>
                    <a:pt x="486399" y="272339"/>
                  </a:cubicBezTo>
                  <a:cubicBezTo>
                    <a:pt x="494041" y="388877"/>
                    <a:pt x="551953" y="325450"/>
                    <a:pt x="551953" y="397412"/>
                  </a:cubicBezTo>
                  <a:lnTo>
                    <a:pt x="463645" y="397412"/>
                  </a:ln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5450447" y="2566499"/>
              <a:ext cx="41614" cy="39738"/>
            </a:xfrm>
            <a:custGeom>
              <a:rect b="b" l="l" r="r" t="t"/>
              <a:pathLst>
                <a:path extrusionOk="0" h="39738" w="44153">
                  <a:moveTo>
                    <a:pt x="44154" y="19869"/>
                  </a:moveTo>
                  <a:cubicBezTo>
                    <a:pt x="44154" y="30843"/>
                    <a:pt x="34270" y="39738"/>
                    <a:pt x="22077" y="39738"/>
                  </a:cubicBezTo>
                  <a:cubicBezTo>
                    <a:pt x="9884" y="39738"/>
                    <a:pt x="0" y="30843"/>
                    <a:pt x="0" y="19869"/>
                  </a:cubicBezTo>
                  <a:cubicBezTo>
                    <a:pt x="0" y="8896"/>
                    <a:pt x="9884" y="0"/>
                    <a:pt x="22077" y="0"/>
                  </a:cubicBezTo>
                  <a:cubicBezTo>
                    <a:pt x="34270" y="0"/>
                    <a:pt x="44154" y="8896"/>
                    <a:pt x="44154" y="19869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p17"/>
          <p:cNvGrpSpPr/>
          <p:nvPr/>
        </p:nvGrpSpPr>
        <p:grpSpPr>
          <a:xfrm>
            <a:off x="14142083" y="4317518"/>
            <a:ext cx="1567290" cy="1560955"/>
            <a:chOff x="5075497" y="786492"/>
            <a:chExt cx="950852" cy="952499"/>
          </a:xfrm>
        </p:grpSpPr>
        <p:grpSp>
          <p:nvGrpSpPr>
            <p:cNvPr id="598" name="Google Shape;598;p17"/>
            <p:cNvGrpSpPr/>
            <p:nvPr/>
          </p:nvGrpSpPr>
          <p:grpSpPr>
            <a:xfrm>
              <a:off x="5075497" y="1461176"/>
              <a:ext cx="206712" cy="277815"/>
              <a:chOff x="5075497" y="1461176"/>
              <a:chExt cx="206712" cy="277815"/>
            </a:xfrm>
          </p:grpSpPr>
          <p:sp>
            <p:nvSpPr>
              <p:cNvPr id="599" name="Google Shape;599;p17"/>
              <p:cNvSpPr/>
              <p:nvPr/>
            </p:nvSpPr>
            <p:spPr>
              <a:xfrm>
                <a:off x="5116841" y="1461176"/>
                <a:ext cx="124023" cy="119062"/>
              </a:xfrm>
              <a:custGeom>
                <a:rect b="b" l="l" r="r" t="t"/>
                <a:pathLst>
                  <a:path extrusionOk="0" h="119062" w="124023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5075497" y="1600088"/>
                <a:ext cx="206712" cy="138903"/>
              </a:xfrm>
              <a:custGeom>
                <a:rect b="b" l="l" r="r" t="t"/>
                <a:pathLst>
                  <a:path extrusionOk="0" h="138903" w="206712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7"/>
            <p:cNvGrpSpPr/>
            <p:nvPr/>
          </p:nvGrpSpPr>
          <p:grpSpPr>
            <a:xfrm>
              <a:off x="5323543" y="1461176"/>
              <a:ext cx="206712" cy="277815"/>
              <a:chOff x="5323543" y="1461176"/>
              <a:chExt cx="206712" cy="277815"/>
            </a:xfrm>
          </p:grpSpPr>
          <p:sp>
            <p:nvSpPr>
              <p:cNvPr id="602" name="Google Shape;602;p17"/>
              <p:cNvSpPr/>
              <p:nvPr/>
            </p:nvSpPr>
            <p:spPr>
              <a:xfrm>
                <a:off x="5364888" y="1461176"/>
                <a:ext cx="124023" cy="119062"/>
              </a:xfrm>
              <a:custGeom>
                <a:rect b="b" l="l" r="r" t="t"/>
                <a:pathLst>
                  <a:path extrusionOk="0" h="119062" w="124023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5323543" y="1600088"/>
                <a:ext cx="206712" cy="138903"/>
              </a:xfrm>
              <a:custGeom>
                <a:rect b="b" l="l" r="r" t="t"/>
                <a:pathLst>
                  <a:path extrusionOk="0" h="138903" w="206712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7"/>
            <p:cNvGrpSpPr/>
            <p:nvPr/>
          </p:nvGrpSpPr>
          <p:grpSpPr>
            <a:xfrm>
              <a:off x="5571590" y="1461176"/>
              <a:ext cx="206712" cy="277815"/>
              <a:chOff x="5571590" y="1461176"/>
              <a:chExt cx="206712" cy="277815"/>
            </a:xfrm>
          </p:grpSpPr>
          <p:sp>
            <p:nvSpPr>
              <p:cNvPr id="605" name="Google Shape;605;p17"/>
              <p:cNvSpPr/>
              <p:nvPr/>
            </p:nvSpPr>
            <p:spPr>
              <a:xfrm>
                <a:off x="5612935" y="1461176"/>
                <a:ext cx="124023" cy="119062"/>
              </a:xfrm>
              <a:custGeom>
                <a:rect b="b" l="l" r="r" t="t"/>
                <a:pathLst>
                  <a:path extrusionOk="0" h="119062" w="124023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5571590" y="1600088"/>
                <a:ext cx="206712" cy="138903"/>
              </a:xfrm>
              <a:custGeom>
                <a:rect b="b" l="l" r="r" t="t"/>
                <a:pathLst>
                  <a:path extrusionOk="0" h="138903" w="206712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7"/>
            <p:cNvGrpSpPr/>
            <p:nvPr/>
          </p:nvGrpSpPr>
          <p:grpSpPr>
            <a:xfrm>
              <a:off x="5819637" y="1461176"/>
              <a:ext cx="206712" cy="277815"/>
              <a:chOff x="5819637" y="1461176"/>
              <a:chExt cx="206712" cy="277815"/>
            </a:xfrm>
          </p:grpSpPr>
          <p:sp>
            <p:nvSpPr>
              <p:cNvPr id="608" name="Google Shape;608;p17"/>
              <p:cNvSpPr/>
              <p:nvPr/>
            </p:nvSpPr>
            <p:spPr>
              <a:xfrm>
                <a:off x="5860982" y="1461176"/>
                <a:ext cx="124023" cy="119062"/>
              </a:xfrm>
              <a:custGeom>
                <a:rect b="b" l="l" r="r" t="t"/>
                <a:pathLst>
                  <a:path extrusionOk="0" h="119062" w="124023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5819637" y="1600088"/>
                <a:ext cx="206712" cy="138903"/>
              </a:xfrm>
              <a:custGeom>
                <a:rect b="b" l="l" r="r" t="t"/>
                <a:pathLst>
                  <a:path extrusionOk="0" h="138903" w="206712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8C89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0" name="Google Shape;610;p17"/>
            <p:cNvSpPr/>
            <p:nvPr/>
          </p:nvSpPr>
          <p:spPr>
            <a:xfrm>
              <a:off x="5488911" y="1282582"/>
              <a:ext cx="124023" cy="39690"/>
            </a:xfrm>
            <a:custGeom>
              <a:rect b="b" l="l" r="r" t="t"/>
              <a:pathLst>
                <a:path extrusionOk="0" h="39690" w="124023">
                  <a:moveTo>
                    <a:pt x="103356" y="39691"/>
                  </a:moveTo>
                  <a:lnTo>
                    <a:pt x="20667" y="39691"/>
                  </a:lnTo>
                  <a:cubicBezTo>
                    <a:pt x="9247" y="39691"/>
                    <a:pt x="0" y="30813"/>
                    <a:pt x="0" y="19850"/>
                  </a:cubicBezTo>
                  <a:cubicBezTo>
                    <a:pt x="0" y="8887"/>
                    <a:pt x="9247" y="0"/>
                    <a:pt x="20667" y="0"/>
                  </a:cubicBezTo>
                  <a:lnTo>
                    <a:pt x="103356" y="0"/>
                  </a:lnTo>
                  <a:cubicBezTo>
                    <a:pt x="114776" y="0"/>
                    <a:pt x="124023" y="8887"/>
                    <a:pt x="124023" y="19850"/>
                  </a:cubicBezTo>
                  <a:cubicBezTo>
                    <a:pt x="124023" y="30813"/>
                    <a:pt x="114776" y="39691"/>
                    <a:pt x="103356" y="3969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5530256" y="786492"/>
              <a:ext cx="41334" cy="119062"/>
            </a:xfrm>
            <a:custGeom>
              <a:rect b="b" l="l" r="r" t="t"/>
              <a:pathLst>
                <a:path extrusionOk="0" h="119062" w="41334">
                  <a:moveTo>
                    <a:pt x="20667" y="119063"/>
                  </a:moveTo>
                  <a:cubicBezTo>
                    <a:pt x="9247" y="119063"/>
                    <a:pt x="0" y="110185"/>
                    <a:pt x="0" y="99222"/>
                  </a:cubicBezTo>
                  <a:lnTo>
                    <a:pt x="0" y="19841"/>
                  </a:lnTo>
                  <a:cubicBezTo>
                    <a:pt x="0" y="8877"/>
                    <a:pt x="9247" y="0"/>
                    <a:pt x="20667" y="0"/>
                  </a:cubicBezTo>
                  <a:cubicBezTo>
                    <a:pt x="32087" y="0"/>
                    <a:pt x="41335" y="8877"/>
                    <a:pt x="41335" y="19841"/>
                  </a:cubicBezTo>
                  <a:lnTo>
                    <a:pt x="41335" y="99212"/>
                  </a:lnTo>
                  <a:cubicBezTo>
                    <a:pt x="41335" y="110185"/>
                    <a:pt x="32087" y="119063"/>
                    <a:pt x="20667" y="119063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5261532" y="1044457"/>
              <a:ext cx="124023" cy="39690"/>
            </a:xfrm>
            <a:custGeom>
              <a:rect b="b" l="l" r="r" t="t"/>
              <a:pathLst>
                <a:path extrusionOk="0" h="39690" w="124023">
                  <a:moveTo>
                    <a:pt x="103356" y="39691"/>
                  </a:moveTo>
                  <a:lnTo>
                    <a:pt x="20677" y="39691"/>
                  </a:lnTo>
                  <a:cubicBezTo>
                    <a:pt x="9257" y="39691"/>
                    <a:pt x="0" y="30813"/>
                    <a:pt x="0" y="19850"/>
                  </a:cubicBezTo>
                  <a:cubicBezTo>
                    <a:pt x="0" y="8887"/>
                    <a:pt x="9257" y="0"/>
                    <a:pt x="20677" y="0"/>
                  </a:cubicBezTo>
                  <a:lnTo>
                    <a:pt x="103356" y="0"/>
                  </a:lnTo>
                  <a:cubicBezTo>
                    <a:pt x="114776" y="0"/>
                    <a:pt x="124023" y="8887"/>
                    <a:pt x="124023" y="19850"/>
                  </a:cubicBezTo>
                  <a:cubicBezTo>
                    <a:pt x="124023" y="30813"/>
                    <a:pt x="114776" y="39691"/>
                    <a:pt x="103356" y="3969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337407" y="859353"/>
              <a:ext cx="99819" cy="95807"/>
            </a:xfrm>
            <a:custGeom>
              <a:rect b="b" l="l" r="r" t="t"/>
              <a:pathLst>
                <a:path extrusionOk="0" h="95807" w="99819">
                  <a:moveTo>
                    <a:pt x="79154" y="95807"/>
                  </a:moveTo>
                  <a:cubicBezTo>
                    <a:pt x="73876" y="95807"/>
                    <a:pt x="68587" y="93874"/>
                    <a:pt x="64539" y="89997"/>
                  </a:cubicBezTo>
                  <a:lnTo>
                    <a:pt x="6050" y="33876"/>
                  </a:lnTo>
                  <a:cubicBezTo>
                    <a:pt x="-2017" y="26122"/>
                    <a:pt x="-2017" y="13568"/>
                    <a:pt x="6050" y="5815"/>
                  </a:cubicBezTo>
                  <a:cubicBezTo>
                    <a:pt x="14116" y="-1938"/>
                    <a:pt x="27203" y="-1938"/>
                    <a:pt x="35280" y="5815"/>
                  </a:cubicBezTo>
                  <a:lnTo>
                    <a:pt x="93769" y="61936"/>
                  </a:lnTo>
                  <a:cubicBezTo>
                    <a:pt x="101836" y="69690"/>
                    <a:pt x="101836" y="82244"/>
                    <a:pt x="93769" y="89997"/>
                  </a:cubicBezTo>
                  <a:cubicBezTo>
                    <a:pt x="89731" y="93874"/>
                    <a:pt x="84443" y="95807"/>
                    <a:pt x="79154" y="95807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664610" y="859324"/>
              <a:ext cx="99796" cy="95835"/>
            </a:xfrm>
            <a:custGeom>
              <a:rect b="b" l="l" r="r" t="t"/>
              <a:pathLst>
                <a:path extrusionOk="0" h="95835" w="99796">
                  <a:moveTo>
                    <a:pt x="20675" y="95836"/>
                  </a:moveTo>
                  <a:cubicBezTo>
                    <a:pt x="15386" y="95836"/>
                    <a:pt x="10098" y="93902"/>
                    <a:pt x="6050" y="90026"/>
                  </a:cubicBezTo>
                  <a:cubicBezTo>
                    <a:pt x="-2017" y="82282"/>
                    <a:pt x="-2017" y="69718"/>
                    <a:pt x="6050" y="61965"/>
                  </a:cubicBezTo>
                  <a:lnTo>
                    <a:pt x="64519" y="5815"/>
                  </a:lnTo>
                  <a:cubicBezTo>
                    <a:pt x="72586" y="-1938"/>
                    <a:pt x="85673" y="-1938"/>
                    <a:pt x="93739" y="5815"/>
                  </a:cubicBezTo>
                  <a:cubicBezTo>
                    <a:pt x="101816" y="13568"/>
                    <a:pt x="101816" y="26122"/>
                    <a:pt x="93739" y="33876"/>
                  </a:cubicBezTo>
                  <a:lnTo>
                    <a:pt x="35280" y="90026"/>
                  </a:lnTo>
                  <a:cubicBezTo>
                    <a:pt x="31241" y="93902"/>
                    <a:pt x="25953" y="95836"/>
                    <a:pt x="20675" y="95836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716291" y="1044457"/>
              <a:ext cx="124023" cy="39690"/>
            </a:xfrm>
            <a:custGeom>
              <a:rect b="b" l="l" r="r" t="t"/>
              <a:pathLst>
                <a:path extrusionOk="0" h="39690" w="124023">
                  <a:moveTo>
                    <a:pt x="103346" y="39691"/>
                  </a:moveTo>
                  <a:lnTo>
                    <a:pt x="20667" y="39691"/>
                  </a:lnTo>
                  <a:cubicBezTo>
                    <a:pt x="9247" y="39691"/>
                    <a:pt x="0" y="30813"/>
                    <a:pt x="0" y="19850"/>
                  </a:cubicBezTo>
                  <a:cubicBezTo>
                    <a:pt x="0" y="8887"/>
                    <a:pt x="9247" y="0"/>
                    <a:pt x="20667" y="0"/>
                  </a:cubicBezTo>
                  <a:lnTo>
                    <a:pt x="103346" y="0"/>
                  </a:lnTo>
                  <a:cubicBezTo>
                    <a:pt x="114766" y="0"/>
                    <a:pt x="124023" y="8887"/>
                    <a:pt x="124023" y="19850"/>
                  </a:cubicBezTo>
                  <a:cubicBezTo>
                    <a:pt x="124023" y="30813"/>
                    <a:pt x="114766" y="39691"/>
                    <a:pt x="103346" y="39691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488911" y="1342113"/>
              <a:ext cx="124023" cy="59531"/>
            </a:xfrm>
            <a:custGeom>
              <a:rect b="b" l="l" r="r" t="t"/>
              <a:pathLst>
                <a:path extrusionOk="0" h="59531" w="124023">
                  <a:moveTo>
                    <a:pt x="103356" y="0"/>
                  </a:moveTo>
                  <a:lnTo>
                    <a:pt x="20667" y="0"/>
                  </a:lnTo>
                  <a:cubicBezTo>
                    <a:pt x="9247" y="0"/>
                    <a:pt x="0" y="8887"/>
                    <a:pt x="0" y="19850"/>
                  </a:cubicBezTo>
                  <a:cubicBezTo>
                    <a:pt x="0" y="30813"/>
                    <a:pt x="9247" y="39691"/>
                    <a:pt x="20667" y="39691"/>
                  </a:cubicBezTo>
                  <a:lnTo>
                    <a:pt x="31006" y="39691"/>
                  </a:lnTo>
                  <a:cubicBezTo>
                    <a:pt x="31006" y="50654"/>
                    <a:pt x="40253" y="59531"/>
                    <a:pt x="51673" y="59531"/>
                  </a:cubicBezTo>
                  <a:lnTo>
                    <a:pt x="72350" y="59531"/>
                  </a:lnTo>
                  <a:cubicBezTo>
                    <a:pt x="83770" y="59531"/>
                    <a:pt x="93018" y="50654"/>
                    <a:pt x="93018" y="39691"/>
                  </a:cubicBezTo>
                  <a:lnTo>
                    <a:pt x="103356" y="39691"/>
                  </a:lnTo>
                  <a:cubicBezTo>
                    <a:pt x="114776" y="39691"/>
                    <a:pt x="124023" y="30813"/>
                    <a:pt x="124023" y="19850"/>
                  </a:cubicBezTo>
                  <a:cubicBezTo>
                    <a:pt x="124023" y="8887"/>
                    <a:pt x="114776" y="0"/>
                    <a:pt x="103356" y="0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5406232" y="925404"/>
              <a:ext cx="289381" cy="337337"/>
            </a:xfrm>
            <a:custGeom>
              <a:rect b="b" l="l" r="r" t="t"/>
              <a:pathLst>
                <a:path extrusionOk="0" h="337337" w="289381">
                  <a:moveTo>
                    <a:pt x="251232" y="232658"/>
                  </a:moveTo>
                  <a:cubicBezTo>
                    <a:pt x="274846" y="207931"/>
                    <a:pt x="289381" y="175079"/>
                    <a:pt x="289381" y="138903"/>
                  </a:cubicBezTo>
                  <a:cubicBezTo>
                    <a:pt x="289381" y="62179"/>
                    <a:pt x="224602" y="0"/>
                    <a:pt x="144691" y="0"/>
                  </a:cubicBezTo>
                  <a:cubicBezTo>
                    <a:pt x="64780" y="0"/>
                    <a:pt x="0" y="62189"/>
                    <a:pt x="0" y="138903"/>
                  </a:cubicBezTo>
                  <a:cubicBezTo>
                    <a:pt x="0" y="173898"/>
                    <a:pt x="13583" y="205778"/>
                    <a:pt x="35818" y="230191"/>
                  </a:cubicBezTo>
                  <a:cubicBezTo>
                    <a:pt x="45492" y="240640"/>
                    <a:pt x="82679" y="282959"/>
                    <a:pt x="82679" y="317497"/>
                  </a:cubicBezTo>
                  <a:cubicBezTo>
                    <a:pt x="82679" y="328460"/>
                    <a:pt x="91926" y="337337"/>
                    <a:pt x="103346" y="337337"/>
                  </a:cubicBezTo>
                  <a:lnTo>
                    <a:pt x="186035" y="337337"/>
                  </a:lnTo>
                  <a:cubicBezTo>
                    <a:pt x="197455" y="337337"/>
                    <a:pt x="206702" y="328460"/>
                    <a:pt x="206702" y="317497"/>
                  </a:cubicBezTo>
                  <a:lnTo>
                    <a:pt x="206702" y="316382"/>
                  </a:lnTo>
                  <a:cubicBezTo>
                    <a:pt x="207397" y="284369"/>
                    <a:pt x="239187" y="246050"/>
                    <a:pt x="251232" y="232658"/>
                  </a:cubicBezTo>
                  <a:close/>
                </a:path>
              </a:pathLst>
            </a:custGeom>
            <a:solidFill>
              <a:srgbClr val="8C89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17"/>
          <p:cNvGrpSpPr/>
          <p:nvPr/>
        </p:nvGrpSpPr>
        <p:grpSpPr>
          <a:xfrm>
            <a:off x="8437052" y="4208078"/>
            <a:ext cx="1567337" cy="1723832"/>
            <a:chOff x="632185" y="4934337"/>
            <a:chExt cx="952499" cy="952499"/>
          </a:xfrm>
        </p:grpSpPr>
        <p:sp>
          <p:nvSpPr>
            <p:cNvPr id="619" name="Google Shape;619;p17"/>
            <p:cNvSpPr/>
            <p:nvPr/>
          </p:nvSpPr>
          <p:spPr>
            <a:xfrm>
              <a:off x="1267188" y="4934337"/>
              <a:ext cx="158743" cy="39690"/>
            </a:xfrm>
            <a:custGeom>
              <a:rect b="b" l="l" r="r" t="t"/>
              <a:pathLst>
                <a:path extrusionOk="0" h="39690" w="158743">
                  <a:moveTo>
                    <a:pt x="138903" y="39691"/>
                  </a:moveTo>
                  <a:lnTo>
                    <a:pt x="19841" y="39691"/>
                  </a:lnTo>
                  <a:cubicBezTo>
                    <a:pt x="8877" y="39691"/>
                    <a:pt x="0" y="30813"/>
                    <a:pt x="0" y="19850"/>
                  </a:cubicBezTo>
                  <a:cubicBezTo>
                    <a:pt x="0" y="8877"/>
                    <a:pt x="8877" y="0"/>
                    <a:pt x="19841" y="0"/>
                  </a:cubicBezTo>
                  <a:lnTo>
                    <a:pt x="138903" y="0"/>
                  </a:lnTo>
                  <a:cubicBezTo>
                    <a:pt x="149866" y="0"/>
                    <a:pt x="158744" y="8877"/>
                    <a:pt x="158744" y="19841"/>
                  </a:cubicBezTo>
                  <a:cubicBezTo>
                    <a:pt x="158744" y="30813"/>
                    <a:pt x="149866" y="39691"/>
                    <a:pt x="138903" y="39691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1326719" y="4934337"/>
              <a:ext cx="39681" cy="99221"/>
            </a:xfrm>
            <a:custGeom>
              <a:rect b="b" l="l" r="r" t="t"/>
              <a:pathLst>
                <a:path extrusionOk="0" h="99221" w="39681">
                  <a:moveTo>
                    <a:pt x="19841" y="99222"/>
                  </a:moveTo>
                  <a:cubicBezTo>
                    <a:pt x="8877" y="99222"/>
                    <a:pt x="0" y="90345"/>
                    <a:pt x="0" y="79381"/>
                  </a:cubicBezTo>
                  <a:lnTo>
                    <a:pt x="0" y="19850"/>
                  </a:lnTo>
                  <a:cubicBezTo>
                    <a:pt x="0" y="8877"/>
                    <a:pt x="8877" y="0"/>
                    <a:pt x="19841" y="0"/>
                  </a:cubicBezTo>
                  <a:cubicBezTo>
                    <a:pt x="30804" y="0"/>
                    <a:pt x="39681" y="8877"/>
                    <a:pt x="39681" y="19841"/>
                  </a:cubicBezTo>
                  <a:lnTo>
                    <a:pt x="39681" y="79372"/>
                  </a:lnTo>
                  <a:cubicBezTo>
                    <a:pt x="39681" y="90345"/>
                    <a:pt x="30804" y="99222"/>
                    <a:pt x="19841" y="99222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1326719" y="5093090"/>
              <a:ext cx="39681" cy="178593"/>
            </a:xfrm>
            <a:custGeom>
              <a:rect b="b" l="l" r="r" t="t"/>
              <a:pathLst>
                <a:path extrusionOk="0" h="178593" w="39681">
                  <a:moveTo>
                    <a:pt x="19841" y="178594"/>
                  </a:moveTo>
                  <a:cubicBezTo>
                    <a:pt x="8877" y="178594"/>
                    <a:pt x="0" y="169716"/>
                    <a:pt x="0" y="158753"/>
                  </a:cubicBezTo>
                  <a:lnTo>
                    <a:pt x="0" y="19841"/>
                  </a:lnTo>
                  <a:cubicBezTo>
                    <a:pt x="0" y="8877"/>
                    <a:pt x="8877" y="0"/>
                    <a:pt x="19841" y="0"/>
                  </a:cubicBezTo>
                  <a:cubicBezTo>
                    <a:pt x="30804" y="0"/>
                    <a:pt x="39681" y="8877"/>
                    <a:pt x="39681" y="19841"/>
                  </a:cubicBezTo>
                  <a:lnTo>
                    <a:pt x="39681" y="158744"/>
                  </a:lnTo>
                  <a:cubicBezTo>
                    <a:pt x="39681" y="169716"/>
                    <a:pt x="30804" y="178594"/>
                    <a:pt x="19841" y="178594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1326714" y="5231998"/>
              <a:ext cx="119055" cy="119057"/>
            </a:xfrm>
            <a:custGeom>
              <a:rect b="b" l="l" r="r" t="t"/>
              <a:pathLst>
                <a:path extrusionOk="0" h="119057" w="119055">
                  <a:moveTo>
                    <a:pt x="99217" y="119058"/>
                  </a:moveTo>
                  <a:cubicBezTo>
                    <a:pt x="94150" y="119058"/>
                    <a:pt x="89073" y="117115"/>
                    <a:pt x="85187" y="113247"/>
                  </a:cubicBezTo>
                  <a:lnTo>
                    <a:pt x="5815" y="33876"/>
                  </a:lnTo>
                  <a:cubicBezTo>
                    <a:pt x="-1938" y="26132"/>
                    <a:pt x="-1938" y="13568"/>
                    <a:pt x="5815" y="5815"/>
                  </a:cubicBezTo>
                  <a:cubicBezTo>
                    <a:pt x="13559" y="-1938"/>
                    <a:pt x="26122" y="-1938"/>
                    <a:pt x="33866" y="5815"/>
                  </a:cubicBezTo>
                  <a:lnTo>
                    <a:pt x="113248" y="85187"/>
                  </a:lnTo>
                  <a:cubicBezTo>
                    <a:pt x="120991" y="92931"/>
                    <a:pt x="120991" y="105494"/>
                    <a:pt x="113248" y="113247"/>
                  </a:cubicBezTo>
                  <a:cubicBezTo>
                    <a:pt x="109371" y="117115"/>
                    <a:pt x="104294" y="119058"/>
                    <a:pt x="99217" y="119058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632185" y="5231993"/>
              <a:ext cx="635003" cy="654843"/>
            </a:xfrm>
            <a:custGeom>
              <a:rect b="b" l="l" r="r" t="t"/>
              <a:pathLst>
                <a:path extrusionOk="0" h="654843" w="635003">
                  <a:moveTo>
                    <a:pt x="615153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lnTo>
                    <a:pt x="0" y="496091"/>
                  </a:lnTo>
                  <a:cubicBezTo>
                    <a:pt x="0" y="507054"/>
                    <a:pt x="8877" y="515941"/>
                    <a:pt x="19841" y="515941"/>
                  </a:cubicBezTo>
                  <a:lnTo>
                    <a:pt x="257966" y="515941"/>
                  </a:lnTo>
                  <a:lnTo>
                    <a:pt x="257966" y="575472"/>
                  </a:lnTo>
                  <a:cubicBezTo>
                    <a:pt x="257966" y="597408"/>
                    <a:pt x="240211" y="615153"/>
                    <a:pt x="218275" y="615153"/>
                  </a:cubicBezTo>
                  <a:lnTo>
                    <a:pt x="158744" y="615153"/>
                  </a:lnTo>
                  <a:cubicBezTo>
                    <a:pt x="147780" y="615153"/>
                    <a:pt x="138903" y="624040"/>
                    <a:pt x="138903" y="635003"/>
                  </a:cubicBezTo>
                  <a:cubicBezTo>
                    <a:pt x="138903" y="645966"/>
                    <a:pt x="147780" y="654844"/>
                    <a:pt x="158753" y="654844"/>
                  </a:cubicBezTo>
                  <a:lnTo>
                    <a:pt x="317506" y="654844"/>
                  </a:lnTo>
                  <a:lnTo>
                    <a:pt x="476250" y="654844"/>
                  </a:lnTo>
                  <a:cubicBezTo>
                    <a:pt x="487213" y="654844"/>
                    <a:pt x="496091" y="645966"/>
                    <a:pt x="496091" y="635003"/>
                  </a:cubicBezTo>
                  <a:cubicBezTo>
                    <a:pt x="496091" y="624040"/>
                    <a:pt x="487213" y="615153"/>
                    <a:pt x="476250" y="615153"/>
                  </a:cubicBezTo>
                  <a:lnTo>
                    <a:pt x="416719" y="615153"/>
                  </a:lnTo>
                  <a:cubicBezTo>
                    <a:pt x="394783" y="615153"/>
                    <a:pt x="377028" y="597408"/>
                    <a:pt x="377028" y="575472"/>
                  </a:cubicBezTo>
                  <a:lnTo>
                    <a:pt x="377028" y="515941"/>
                  </a:lnTo>
                  <a:lnTo>
                    <a:pt x="615153" y="515941"/>
                  </a:lnTo>
                  <a:cubicBezTo>
                    <a:pt x="626116" y="515941"/>
                    <a:pt x="635003" y="507054"/>
                    <a:pt x="635003" y="496091"/>
                  </a:cubicBezTo>
                  <a:lnTo>
                    <a:pt x="635003" y="19841"/>
                  </a:lnTo>
                  <a:cubicBezTo>
                    <a:pt x="635003" y="8877"/>
                    <a:pt x="626116" y="0"/>
                    <a:pt x="615153" y="0"/>
                  </a:cubicBezTo>
                  <a:close/>
                  <a:moveTo>
                    <a:pt x="595313" y="416719"/>
                  </a:moveTo>
                  <a:lnTo>
                    <a:pt x="39691" y="416719"/>
                  </a:lnTo>
                  <a:lnTo>
                    <a:pt x="39691" y="39691"/>
                  </a:lnTo>
                  <a:lnTo>
                    <a:pt x="595313" y="39691"/>
                  </a:lnTo>
                  <a:lnTo>
                    <a:pt x="595313" y="416719"/>
                  </a:ln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1116255" y="5013708"/>
              <a:ext cx="468429" cy="476250"/>
            </a:xfrm>
            <a:custGeom>
              <a:rect b="b" l="l" r="r" t="t"/>
              <a:pathLst>
                <a:path extrusionOk="0" h="476250" w="468429">
                  <a:moveTo>
                    <a:pt x="418176" y="92345"/>
                  </a:moveTo>
                  <a:lnTo>
                    <a:pt x="429939" y="80581"/>
                  </a:lnTo>
                  <a:cubicBezTo>
                    <a:pt x="435331" y="75190"/>
                    <a:pt x="438664" y="67751"/>
                    <a:pt x="438664" y="59541"/>
                  </a:cubicBezTo>
                  <a:cubicBezTo>
                    <a:pt x="438664" y="43101"/>
                    <a:pt x="425339" y="29775"/>
                    <a:pt x="408899" y="29775"/>
                  </a:cubicBezTo>
                  <a:cubicBezTo>
                    <a:pt x="400688" y="29775"/>
                    <a:pt x="393240" y="33109"/>
                    <a:pt x="387858" y="38500"/>
                  </a:cubicBezTo>
                  <a:lnTo>
                    <a:pt x="376085" y="50263"/>
                  </a:lnTo>
                  <a:cubicBezTo>
                    <a:pt x="335766" y="18879"/>
                    <a:pt x="285245" y="0"/>
                    <a:pt x="230305" y="0"/>
                  </a:cubicBezTo>
                  <a:cubicBezTo>
                    <a:pt x="175327" y="0"/>
                    <a:pt x="124758" y="18774"/>
                    <a:pt x="84468" y="50206"/>
                  </a:cubicBezTo>
                  <a:lnTo>
                    <a:pt x="72752" y="38491"/>
                  </a:lnTo>
                  <a:cubicBezTo>
                    <a:pt x="67370" y="33099"/>
                    <a:pt x="59922" y="29766"/>
                    <a:pt x="51711" y="29766"/>
                  </a:cubicBezTo>
                  <a:cubicBezTo>
                    <a:pt x="35271" y="29766"/>
                    <a:pt x="21946" y="43091"/>
                    <a:pt x="21946" y="59531"/>
                  </a:cubicBezTo>
                  <a:cubicBezTo>
                    <a:pt x="21946" y="67742"/>
                    <a:pt x="25279" y="75190"/>
                    <a:pt x="30671" y="80572"/>
                  </a:cubicBezTo>
                  <a:lnTo>
                    <a:pt x="42443" y="92354"/>
                  </a:lnTo>
                  <a:cubicBezTo>
                    <a:pt x="22870" y="117567"/>
                    <a:pt x="8249" y="146809"/>
                    <a:pt x="0" y="178594"/>
                  </a:cubicBezTo>
                  <a:lnTo>
                    <a:pt x="41005" y="178594"/>
                  </a:lnTo>
                  <a:cubicBezTo>
                    <a:pt x="66389" y="98174"/>
                    <a:pt x="141627" y="39691"/>
                    <a:pt x="230305" y="39691"/>
                  </a:cubicBezTo>
                  <a:cubicBezTo>
                    <a:pt x="339709" y="39691"/>
                    <a:pt x="428739" y="128721"/>
                    <a:pt x="428739" y="238125"/>
                  </a:cubicBezTo>
                  <a:cubicBezTo>
                    <a:pt x="428739" y="347529"/>
                    <a:pt x="339709" y="436569"/>
                    <a:pt x="230305" y="436569"/>
                  </a:cubicBezTo>
                  <a:cubicBezTo>
                    <a:pt x="216713" y="436569"/>
                    <a:pt x="203444" y="435178"/>
                    <a:pt x="190614" y="432578"/>
                  </a:cubicBezTo>
                  <a:lnTo>
                    <a:pt x="190614" y="472659"/>
                  </a:lnTo>
                  <a:cubicBezTo>
                    <a:pt x="203559" y="474850"/>
                    <a:pt x="216760" y="476250"/>
                    <a:pt x="230305" y="476250"/>
                  </a:cubicBezTo>
                  <a:cubicBezTo>
                    <a:pt x="361617" y="476250"/>
                    <a:pt x="468430" y="369437"/>
                    <a:pt x="468430" y="238125"/>
                  </a:cubicBezTo>
                  <a:cubicBezTo>
                    <a:pt x="468430" y="183185"/>
                    <a:pt x="449561" y="132674"/>
                    <a:pt x="418176" y="92345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5" name="Google Shape;625;p17"/>
            <p:cNvGrpSpPr/>
            <p:nvPr/>
          </p:nvGrpSpPr>
          <p:grpSpPr>
            <a:xfrm>
              <a:off x="771097" y="5311374"/>
              <a:ext cx="302609" cy="287549"/>
              <a:chOff x="771097" y="5311374"/>
              <a:chExt cx="302609" cy="287549"/>
            </a:xfrm>
          </p:grpSpPr>
          <p:sp>
            <p:nvSpPr>
              <p:cNvPr id="626" name="Google Shape;626;p17"/>
              <p:cNvSpPr/>
              <p:nvPr/>
            </p:nvSpPr>
            <p:spPr>
              <a:xfrm>
                <a:off x="816503" y="5311374"/>
                <a:ext cx="93497" cy="93497"/>
              </a:xfrm>
              <a:custGeom>
                <a:rect b="b" l="l" r="r" t="t"/>
                <a:pathLst>
                  <a:path extrusionOk="0" h="93497" w="93497">
                    <a:moveTo>
                      <a:pt x="93497" y="46749"/>
                    </a:moveTo>
                    <a:cubicBezTo>
                      <a:pt x="93497" y="72567"/>
                      <a:pt x="72567" y="93497"/>
                      <a:pt x="46749" y="93497"/>
                    </a:cubicBezTo>
                    <a:cubicBezTo>
                      <a:pt x="20930" y="93497"/>
                      <a:pt x="0" y="72567"/>
                      <a:pt x="0" y="46749"/>
                    </a:cubicBezTo>
                    <a:cubicBezTo>
                      <a:pt x="0" y="20930"/>
                      <a:pt x="20930" y="0"/>
                      <a:pt x="46749" y="0"/>
                    </a:cubicBezTo>
                    <a:cubicBezTo>
                      <a:pt x="72567" y="0"/>
                      <a:pt x="93497" y="20930"/>
                      <a:pt x="93497" y="46749"/>
                    </a:cubicBezTo>
                    <a:close/>
                  </a:path>
                </a:pathLst>
              </a:custGeom>
              <a:solidFill>
                <a:srgbClr val="E7749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771097" y="5416301"/>
                <a:ext cx="302609" cy="182622"/>
              </a:xfrm>
              <a:custGeom>
                <a:rect b="b" l="l" r="r" t="t"/>
                <a:pathLst>
                  <a:path extrusionOk="0" h="182622" w="302609">
                    <a:moveTo>
                      <a:pt x="277806" y="68694"/>
                    </a:moveTo>
                    <a:lnTo>
                      <a:pt x="228991" y="68694"/>
                    </a:lnTo>
                    <a:lnTo>
                      <a:pt x="171841" y="7972"/>
                    </a:lnTo>
                    <a:cubicBezTo>
                      <a:pt x="166954" y="2791"/>
                      <a:pt x="160363" y="286"/>
                      <a:pt x="153781" y="286"/>
                    </a:cubicBezTo>
                    <a:lnTo>
                      <a:pt x="153781" y="0"/>
                    </a:lnTo>
                    <a:lnTo>
                      <a:pt x="46758" y="0"/>
                    </a:lnTo>
                    <a:cubicBezTo>
                      <a:pt x="20926" y="0"/>
                      <a:pt x="0" y="20926"/>
                      <a:pt x="0" y="46739"/>
                    </a:cubicBezTo>
                    <a:lnTo>
                      <a:pt x="0" y="182623"/>
                    </a:lnTo>
                    <a:lnTo>
                      <a:pt x="166478" y="182623"/>
                    </a:lnTo>
                    <a:lnTo>
                      <a:pt x="166478" y="74647"/>
                    </a:lnTo>
                    <a:lnTo>
                      <a:pt x="200216" y="110509"/>
                    </a:lnTo>
                    <a:cubicBezTo>
                      <a:pt x="204902" y="115481"/>
                      <a:pt x="211436" y="118310"/>
                      <a:pt x="218275" y="118310"/>
                    </a:cubicBezTo>
                    <a:lnTo>
                      <a:pt x="277806" y="118310"/>
                    </a:lnTo>
                    <a:cubicBezTo>
                      <a:pt x="291503" y="118310"/>
                      <a:pt x="302609" y="107204"/>
                      <a:pt x="302609" y="93507"/>
                    </a:cubicBezTo>
                    <a:cubicBezTo>
                      <a:pt x="302609" y="79810"/>
                      <a:pt x="291503" y="68694"/>
                      <a:pt x="277806" y="68694"/>
                    </a:cubicBezTo>
                    <a:close/>
                  </a:path>
                </a:pathLst>
              </a:custGeom>
              <a:solidFill>
                <a:srgbClr val="E7749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8" name="Google Shape;628;p17"/>
            <p:cNvSpPr/>
            <p:nvPr/>
          </p:nvSpPr>
          <p:spPr>
            <a:xfrm>
              <a:off x="1038985" y="5400669"/>
              <a:ext cx="119067" cy="119055"/>
            </a:xfrm>
            <a:custGeom>
              <a:rect b="b" l="l" r="r" t="t"/>
              <a:pathLst>
                <a:path extrusionOk="0" h="119055" w="119067">
                  <a:moveTo>
                    <a:pt x="9918" y="119055"/>
                  </a:moveTo>
                  <a:cubicBezTo>
                    <a:pt x="7375" y="119055"/>
                    <a:pt x="4841" y="118084"/>
                    <a:pt x="2908" y="116150"/>
                  </a:cubicBezTo>
                  <a:cubicBezTo>
                    <a:pt x="-969" y="112274"/>
                    <a:pt x="-969" y="105997"/>
                    <a:pt x="2908" y="102110"/>
                  </a:cubicBezTo>
                  <a:lnTo>
                    <a:pt x="102120" y="2908"/>
                  </a:lnTo>
                  <a:cubicBezTo>
                    <a:pt x="105997" y="-969"/>
                    <a:pt x="112274" y="-969"/>
                    <a:pt x="116160" y="2908"/>
                  </a:cubicBezTo>
                  <a:cubicBezTo>
                    <a:pt x="120036" y="6784"/>
                    <a:pt x="120036" y="13061"/>
                    <a:pt x="116160" y="16938"/>
                  </a:cubicBezTo>
                  <a:lnTo>
                    <a:pt x="16928" y="116150"/>
                  </a:lnTo>
                  <a:cubicBezTo>
                    <a:pt x="14995" y="118084"/>
                    <a:pt x="12461" y="119055"/>
                    <a:pt x="9918" y="119055"/>
                  </a:cubicBezTo>
                  <a:close/>
                </a:path>
              </a:pathLst>
            </a:custGeom>
            <a:solidFill>
              <a:srgbClr val="E774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